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رَبّ الوُجُود يا إلَه الكُون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(رَب الوُجُود يا إلَه الكُون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حُبّك يا يَسوع انا لِيه مَديُون)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قُدَّام حَنانك سَيِّدي   أنا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باركَع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وَانحِني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elwojod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elkon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leeh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madion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hananak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sayedi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barkaa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wanheni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lang="en-US" sz="3200" b="1" dirty="0"/>
              <a:t>Lord of the universe, I am in debt for Your love.</a:t>
            </a:r>
          </a:p>
          <a:p>
            <a:pPr rtl="1"/>
            <a:r>
              <a:rPr lang="en-US" sz="3200" b="1" dirty="0"/>
              <a:t> Looking at Your compassion; Master, I bow and kneel.</a:t>
            </a:r>
            <a:br>
              <a:rPr lang="en-US" sz="3200" b="1" dirty="0"/>
            </a:b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قلبي </a:t>
            </a:r>
            <a:r>
              <a:rPr kumimoji="0" lang="ar-EG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بيُسجُد</a:t>
            </a: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لِلإلَه</a:t>
            </a:r>
            <a:b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دا</a:t>
            </a: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إلَهي وَاهِب الحَيَاة)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byesjod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lel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waheb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elhayah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heart worships the Lord.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He is my God Who gave me life.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45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سَلامي مَعنَى الأمَان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مَعَاك لَقيت أفرَاحي فَرَحي رُؤيَاك)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نَشَلتِني مِن عَاري   حُبّك طُوق النَّجَاة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salami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alaman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laqait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afrahi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farahi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roayak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nashalteni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elnnajah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are my peace and safety, You are my real joy.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snatched me from my shame. Your love saves me.</a:t>
            </a:r>
            <a:endParaRPr lang="ar-EG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28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قلبي </a:t>
            </a:r>
            <a:r>
              <a:rPr kumimoji="0" lang="ar-EG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بيُسجُد</a:t>
            </a: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لِلإلَه</a:t>
            </a:r>
            <a:b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دا</a:t>
            </a: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إلَهي وَاهِب الحَيَاة)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byesjod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lel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waheb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elhayah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heart worships the Lord.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He is my God Who gave me life.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3091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4858</TotalTime>
  <Words>243</Words>
  <Application>Microsoft Office PowerPoint</Application>
  <PresentationFormat>عرض على الشاشة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457</cp:revision>
  <dcterms:created xsi:type="dcterms:W3CDTF">2021-12-07T14:30:00Z</dcterms:created>
  <dcterms:modified xsi:type="dcterms:W3CDTF">2023-08-09T09:01:49Z</dcterms:modified>
</cp:coreProperties>
</file>