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91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72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81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06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05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7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فتح الإنجيل عينيَّ وكلمني </a:t>
            </a:r>
            <a:r>
              <a:rPr lang="ar-EG" sz="5400" b="1" dirty="0" err="1"/>
              <a:t>عالعطية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فَتَح الإنجيل عِينَيَّ   وِكَلِّمني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عالعَطـِيَّـــــة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وِإزَّاي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وَجَدْت لِــــــــيَّ   (نِعمَة في عِين الإلَه)2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وَأنا مَيِّت بالخَطِيَّـــــــة   فَتَح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السَّمَـــــــــــا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وِفي لَمحَـــة أبَدِيَّـــــــة   (دَبَّت فِيَّ الحَيَـــــــاة)2</a:t>
            </a:r>
          </a:p>
          <a:p>
            <a:pPr rtl="1"/>
            <a:br>
              <a:rPr lang="es-ES" sz="1600" dirty="0"/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elenjeel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kallemni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aatia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wezzay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wajadt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aain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mayet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dabbet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bible opened my eyes and told me about the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gift of grace. As I was dead in sin, it opened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heaven for me and gave me life instantly.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en-US" sz="3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جَمرَة سَمَـــــاوِيَّة   مَاسَّــــــة شَفَتَـيَّ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نَزَعِت مَعَـــاصِيَّ   سَاترَة الخَطِيَّــــة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(مِن صَليب فاديَّ)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(مِن غِنَـى الإلَه)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samawia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massah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nazaaet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maaSia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alkhatia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Heavenly fire, from my redeemer’s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cross, touched my lip removing my sins</a:t>
            </a:r>
            <a:endParaRPr lang="ar-EG" sz="1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يادي النِّعمَة القَوِيَّة   شَدِّتني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عَفِيَّة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بين أنيَاب الحَيَّــة   (وِدَاوِتني بالحَيَاة)2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وِالدَّمّ غَطَّــــى فِيَّ   وِغَسَلني مِن اللي فِيَّ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وِبيه كَمَان صَار لِيَّ   (دُخُـــول قُدَّام الله)2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elnneama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alawia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shaddetni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aafia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ben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aniabe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weddam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ghasalni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dokhol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Grace pulled me with power from the teeth of the serpent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cured me. The blood covered me and cleansed me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made me eligible to appear in God’s presence.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55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en-US" sz="3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جَمرَة سَمَـــــاوِيَّة   مَاسَّــــــة شَفَتَـيَّ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نَزَعِت مَعَـــاصِيَّ   سَاترَة الخَطِيَّــــة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(مِن صَليب فاديَّ)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(مِن غِنَـى الإلَه)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samawia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massah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nazaaet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maaSia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alkhatia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Heavenly fire, from my redeemer’s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cross, touched my lip removing my sins</a:t>
            </a:r>
            <a:endParaRPr lang="ar-EG" sz="1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36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-3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لِلنِّعمَة الغَنِيَّـــــة   رَفَعِت رَاسِي المَحنِيَّة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حَلِّت رُبُط الخَطِيَّــــــة   (وِرَبَطِتني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بالسَّمَــــا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الحُلَّة مُلوكِيَّـــــــــــــة   وِالخَـــــــاتِم في إيدَيَّ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وِالمَايدَة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سَمَاوِيَّـــــــــة   (وِالفَرَح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اِبتَدِينــــاه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yalenneama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elghania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rafaaet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elmahnia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robot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elkhatia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rabatetni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bessama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elholla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molokia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khatem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edayya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mayda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samawia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ebtadenah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Grace is rich enough to lift my broken soul and break the bonds of sin and tie me to heaven. I have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royal suit, a ring in my finger and a heavenly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table as we start the wedding.</a:t>
            </a:r>
            <a:endParaRPr lang="ar-EG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94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en-US" sz="3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جَمرَة سَمَـــــاوِيَّة   مَاسَّــــــة شَفَتَـيَّ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نَزَعِت مَعَـــاصِيَّ   سَاترَة الخَطِيَّــــة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(مِن صَليب فاديَّ)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(مِن غِنَـى الإلَه)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samawia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massah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nazaaet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maaSia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alkhatia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Heavenly fire, from my redeemer’s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cross, touched my lip removing my sins</a:t>
            </a:r>
            <a:endParaRPr lang="ar-EG" sz="1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9752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Arial"/>
              </a:rPr>
              <a:t> -4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النِّعمَـــة هيَّ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هِيَّ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وِبرُوحه السَّــاكِن فِيَّ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وِبيَدّه المُعَزِّيَّـــــــــة   (الغُربَة تِهون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هايكَمِّلني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يَســــوعِي   وِيثَبِّتنـــــــــي شَفِيعِي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وِيقَوِّيني في طلوعِـي   (مِن البَرِّيَّة لِسَمَــــاه)2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enneama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elmoaazzia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elghorba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haykammelni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yethabbetni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shafeeai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yeaawweeni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toloai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barria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Grace is still the same. With His spirit in me and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His comforting hand the pilgrimage is easy. Jesus will perfect me and strengthen me as I ascend from the wilderness to heaven.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590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en-US" sz="3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جَمرَة سَمَـــــاوِيَّة   مَاسَّــــــة شَفَتَـيَّ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نَزَعِت مَعَـــاصِيَّ   سَاترَة الخَطِيَّــــة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(مِن صَليب فاديَّ)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(مِن غِنَـى الإلَه)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samawia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massah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nazaaet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maaSia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alkhatia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(men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Heavenly fire, from my redeemer’s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cross, touched my lip removing my sins</a:t>
            </a:r>
            <a:endParaRPr lang="ar-EG" sz="1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25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5273</TotalTime>
  <Words>711</Words>
  <Application>Microsoft Office PowerPoint</Application>
  <PresentationFormat>عرض على الشاشة (4:3)</PresentationFormat>
  <Paragraphs>46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527</cp:revision>
  <dcterms:created xsi:type="dcterms:W3CDTF">2021-12-07T14:30:00Z</dcterms:created>
  <dcterms:modified xsi:type="dcterms:W3CDTF">2023-10-09T11:24:52Z</dcterms:modified>
</cp:coreProperties>
</file>