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5" r:id="rId4"/>
    <p:sldId id="326" r:id="rId5"/>
    <p:sldId id="330" r:id="rId6"/>
    <p:sldId id="328" r:id="rId7"/>
    <p:sldId id="33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30"/>
            <p14:sldId id="328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5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88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80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عيد ميلادك يا ربي الملك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يا رَبِّي المَلِك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يارِيتَك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تِقبَل مِنِّي هِدِيِّتــــــــــي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وِهِدِيِّتــــــي يا رَبِّــــي حَبِّي لِيك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الصُّغَيِّر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مايسَــاع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فَرحتي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elmalek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yareetak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teqbal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hedyeti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hedyeti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farheti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Your birthday my Lord King, please accept my gift which is my love. My small heart is full of joy.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  نُطلُب وِدَادَك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إحنـــــا أولادك   رَبِّي يَســـوع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نِحمِل سِمَـــاتك   نِحفَظ آيَـــاتك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وِنعِيش حَيَـاتك   رَبِّي يَســــوع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wedadak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nehmel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sematak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nehfaza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ayatak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Your birthday we seek Your acceptance Lord Jesus. We are Your children who carry Your features and remember Your word and live Your life.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إحنا عَارفِين لِيه يا رَبّ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جيت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جيت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عَشَـــــــان تِغفِر كُلّ ذَنبنــــــا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وِتِرفَع ذُلّ الخَطِيَّـــــــــة المُهِــــين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وَحدك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تِستــــــــــاهِل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 حُبِّنـــــــا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aarfeen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laih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jait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teghfer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thanbena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terfaa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almoheen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testahel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know Lord why You came, it was to forgive us and lift the shame of sin away. You alone deserve our love.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09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  نُطلُب وِدَادَك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إحنـــــا أولادك   رَبِّي يَســـوع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نِحمِل سِمَـــاتك   نِحفَظ آيَـــاتك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وِنعِيش حَيَـاتك   رَبِّي يَســــوع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wedadak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nehmel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sematak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nehfaza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ayatak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Your birthday we seek Your acceptance Lord Jesus. We are Your children who carry Your features and remember Your word and live Your life.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09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شَرَّفت يا رَبِّــــي الصُّغَيَّرين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لأنَّك لَمَّــــــــــــــا جيت لِلعَالَمِين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جيت لِنا صُغَيَّر وِأحلَى مِنَّك مِين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يارِيتَك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تُسكُن في قلبـــــــي آمِين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sharraft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elSoghayyareen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yaraitak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You honored the little ones because You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came as one. I pray that You reside in my heart.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45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عِيد مِيلادك   نُطلُب وِدَادَك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إحنـــــا أولادك   رَبِّي يَســـوع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نِحمِل سِمَـــاتك   نِحفَظ آيَـــاتك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وِنعِيش حَيَـاتك   رَبِّي يَســــوع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wedadak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nehmel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sematak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nehfaza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ayatak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Your birthday we seek Your acceptance Lord Jesus. We are Your children who carry Your features and remember Your word and live Your life.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88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5431</TotalTime>
  <Words>456</Words>
  <Application>Microsoft Office PowerPoint</Application>
  <PresentationFormat>عرض على الشاشة (4:3)</PresentationFormat>
  <Paragraphs>26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541</cp:revision>
  <dcterms:created xsi:type="dcterms:W3CDTF">2021-12-07T14:30:00Z</dcterms:created>
  <dcterms:modified xsi:type="dcterms:W3CDTF">2023-10-24T10:35:24Z</dcterms:modified>
</cp:coreProperties>
</file>