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23" r:id="rId3"/>
    <p:sldId id="325" r:id="rId4"/>
    <p:sldId id="326" r:id="rId5"/>
    <p:sldId id="330" r:id="rId6"/>
    <p:sldId id="328" r:id="rId7"/>
    <p:sldId id="331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3"/>
            <p14:sldId id="325"/>
            <p14:sldId id="326"/>
            <p14:sldId id="330"/>
            <p14:sldId id="328"/>
            <p14:sldId id="33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57" autoAdjust="0"/>
    <p:restoredTop sz="94660"/>
  </p:normalViewPr>
  <p:slideViewPr>
    <p:cSldViewPr>
      <p:cViewPr varScale="1">
        <p:scale>
          <a:sx n="93" d="100"/>
          <a:sy n="93" d="100"/>
        </p:scale>
        <p:origin x="163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10/24/2023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1525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9560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1883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8809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9628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10/24/2023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/>
              <a:t>تـرنيــمة</a:t>
            </a:r>
          </a:p>
          <a:p>
            <a:pPr algn="ctr" rtl="1"/>
            <a:r>
              <a:rPr lang="ar-EG" sz="5400" b="1" dirty="0"/>
              <a:t>في عيد ميلادك يا ربي الملك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1-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عِيد مِيلادك يا رَبِّي المَلِك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يارِيتَك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تِقبَل مِنِّي هِدِيِّتــــــــــي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وِهِدِيِّتــــــي يا رَبِّــــي حَبِّي لِيك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قلبي الصُّغَيِّر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مايسَــاع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فَرحتي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aeed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miladak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rabbi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elmalek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yareetak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teqbal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menni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hedyeti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hedyeti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rabbi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leek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elSSoghayyar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yesaa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farheti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On Your birthday my Lord King, please accept my gift which is my love. My small heart is full of joy.</a:t>
            </a:r>
            <a:endParaRPr lang="ar-EG" sz="10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ق: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عِيد مِيلادك   نُطلُب وِدَادَك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إحنـــــا أولادك   رَبِّي يَســـوع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نِحمِل سِمَـــاتك   نِحفَظ آيَـــاتك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وِنعِيش حَيَـاتك   رَبِّي يَســــوع</a:t>
            </a:r>
          </a:p>
          <a:p>
            <a:pPr rtl="1"/>
            <a:br>
              <a:rPr kumimoji="0" lang="ar-EG" sz="1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aeed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miladak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notlob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wedadak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ehna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awladak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rabbi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nehmel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sematak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nehfaza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ayatak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aeesh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hayatak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rabbi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3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On Your birthday we seek Your acceptance Lord Jesus. We are Your children who carry Your features and remember Your word and live Your life.</a:t>
            </a:r>
            <a:endParaRPr lang="ar-EG" sz="8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4316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2-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إحنا عَارفِين لِيه يا رَبّ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إنتَ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جيت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جيت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عَشَـــــــان تِغفِر كُلّ ذَنبنــــــا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وِتِرفَع ذُلّ الخَطِيَّـــــــــة المُهِــــين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وَحدك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تِستــــــــــاهِل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كُلّ حُبِّنـــــــا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ehna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aarfeen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laih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rabb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enta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jait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jait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aashan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teghfer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thanbena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terfaa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thol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elkhati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almoheen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wahdak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testahel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hobbena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know Lord why You came, it was to forgive us and lift the shame of sin away. You alone deserve our love.</a:t>
            </a:r>
            <a:endParaRPr lang="ar-EG" sz="10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650912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ق: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عِيد مِيلادك   نُطلُب وِدَادَك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إحنـــــا أولادك   رَبِّي يَســـوع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نِحمِل سِمَـــاتك   نِحفَظ آيَـــاتك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وِنعِيش حَيَـاتك   رَبِّي يَســــوع</a:t>
            </a:r>
          </a:p>
          <a:p>
            <a:pPr rtl="1"/>
            <a:br>
              <a:rPr kumimoji="0" lang="ar-EG" sz="1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aeed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miladak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notlob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wedadak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ehna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awladak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rabbi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nehmel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sematak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nehfaza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ayatak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aeesh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hayatak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rabbi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3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On Your birthday we seek Your acceptance Lord Jesus. We are Your children who carry Your features and remember Your word and live Your life.</a:t>
            </a:r>
            <a:endParaRPr lang="ar-EG" sz="8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460911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شَرَّفت يا رَبِّــــي الصُّغَيَّرين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لأنَّك لَمَّــــــــــــــا جيت لِلعَالَمِين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جيت لِنا صُغَيَّر وِأحلَى مِنَّك مِين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يارِيتَك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تُسكُن في قلبـــــــي آمِين</a:t>
            </a:r>
          </a:p>
          <a:p>
            <a:pPr rtl="1"/>
            <a:br>
              <a:rPr kumimoji="0" lang="ar-EG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sharraft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rabbi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elSoghayyareen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annak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lamma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jait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aalameen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jait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Soghayyar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ahla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mannak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meen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yaraitak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toskon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ameen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Lord You honored the little ones because You 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came as one. I pray that You reside in my heart.</a:t>
            </a:r>
            <a:endParaRPr lang="ar-EG" sz="10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34543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ق: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عِيد مِيلادك   نُطلُب وِدَادَك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إحنـــــا أولادك   رَبِّي يَســـوع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نِحمِل سِمَـــاتك   نِحفَظ آيَـــاتك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وِنعِيش حَيَـاتك   رَبِّي يَســــوع</a:t>
            </a:r>
          </a:p>
          <a:p>
            <a:pPr rtl="1"/>
            <a:br>
              <a:rPr kumimoji="0" lang="ar-EG" sz="1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aeed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miladak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notlob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wedadak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ehna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awladak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rabbi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nehmel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sematak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nehfaza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ayatak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aeesh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hayatak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rabbi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3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On Your birthday we seek Your acceptance Lord Jesus. We are Your children who carry Your features and remember Your word and live Your life.</a:t>
            </a:r>
            <a:endParaRPr lang="ar-EG" sz="8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098812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5431</TotalTime>
  <Words>456</Words>
  <Application>Microsoft Office PowerPoint</Application>
  <PresentationFormat>عرض على الشاشة (4:3)</PresentationFormat>
  <Paragraphs>26</Paragraphs>
  <Slides>8</Slides>
  <Notes>6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541</cp:revision>
  <dcterms:created xsi:type="dcterms:W3CDTF">2021-12-07T14:30:00Z</dcterms:created>
  <dcterms:modified xsi:type="dcterms:W3CDTF">2023-10-24T10:35:24Z</dcterms:modified>
</cp:coreProperties>
</file>