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6" r:id="rId3"/>
    <p:sldId id="324" r:id="rId4"/>
    <p:sldId id="327" r:id="rId5"/>
    <p:sldId id="328" r:id="rId6"/>
    <p:sldId id="32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6"/>
            <p14:sldId id="324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160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/>
              <a:t>الرَّبُّ صَخرَتي وَوَلِيِّي 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altLang="ar-EG" sz="3200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الرَّبُّ صَخرَتي وَوَلِيِّي   الرَّبُّ قُوَّتي وَخَلاصِي</a:t>
            </a:r>
            <a:br>
              <a:rPr lang="ar-EG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الرَّبُّ مَلجَأي وَمُعِينـــي   (تُرسِـــي وَسَلامِــي)</a:t>
            </a:r>
            <a:r>
              <a:rPr lang="ar-EG" altLang="ar-EG" sz="3600" b="1" dirty="0">
                <a:solidFill>
                  <a:srgbClr val="005024"/>
                </a:solidFill>
                <a:cs typeface="+mn-cs"/>
              </a:rPr>
              <a:t>2</a:t>
            </a:r>
          </a:p>
          <a:p>
            <a:pPr rtl="1"/>
            <a:endParaRPr lang="ar-EG" altLang="ar-EG" sz="32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altLang="ar-EG" sz="20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alrrabbo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Sakhrati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waleyii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alrrabbo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qoati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khalaSi</a:t>
            </a:r>
            <a:br>
              <a:rPr lang="en-US" alt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alrrabbo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maljaai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moaeeni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  (torsi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salami)2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endParaRPr lang="ar-EG" altLang="ar-EG" sz="2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altLang="ar-EG" sz="24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God is my rock and guardian. He is my strength </a:t>
            </a:r>
          </a:p>
          <a:p>
            <a:pPr rtl="1"/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and salvation. He is my shelter and aid, </a:t>
            </a:r>
          </a:p>
          <a:p>
            <a:pPr rtl="1"/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my shield and my peace.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87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1-</a:t>
            </a:r>
            <a: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  <a:t>لا أخَافُ يَوْمَ الشَّرِّ أنتَ مَعِي</a:t>
            </a:r>
            <a:b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  <a:t>بِقُربِكَ في حِضنِكَ تَضُمُّنـــي</a:t>
            </a:r>
            <a:b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  <a:t>في سِترِكَ خَبَأتَنـــــي يا سَيِّدِي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akhafo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alshsharri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qorbeka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heDneka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taDommoni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setreka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khabbaatani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fear not the evil days; You are with me.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caress me close to You and hide me in Your bosom Master.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altLang="ar-EG" sz="3200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الرَّبُّ صَخرَتي وَوَلِيِّي   الرَّبُّ قُوَّتي وَخَلاصِي</a:t>
            </a:r>
            <a:br>
              <a:rPr lang="ar-EG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الرَّبُّ مَلجَأي وَمُعِينـــي   (تُرسِـــي وَسَلامِــي)</a:t>
            </a:r>
            <a:r>
              <a:rPr lang="ar-EG" altLang="ar-EG" sz="3600" b="1" dirty="0">
                <a:solidFill>
                  <a:srgbClr val="005024"/>
                </a:solidFill>
                <a:cs typeface="+mn-cs"/>
              </a:rPr>
              <a:t>2</a:t>
            </a:r>
          </a:p>
          <a:p>
            <a:pPr rtl="1"/>
            <a:endParaRPr lang="ar-EG" altLang="ar-EG" sz="32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altLang="ar-EG" sz="20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alrrabbo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Sakhrati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waleyii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alrrabbo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qoati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khalaSi</a:t>
            </a:r>
            <a:br>
              <a:rPr lang="en-US" alt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alrrabbo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maljaai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moaeeni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  (torsi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salami)2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endParaRPr lang="ar-EG" altLang="ar-EG" sz="2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altLang="ar-EG" sz="24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God is my rock and guardian. He is my strength </a:t>
            </a:r>
          </a:p>
          <a:p>
            <a:pPr rtl="1"/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and salvation. He is my shelter and aid, </a:t>
            </a:r>
          </a:p>
          <a:p>
            <a:pPr rtl="1"/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my shield and my peace.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3318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2- </a:t>
            </a:r>
            <a:r>
              <a:rPr lang="ar-EG" sz="5400" b="1" dirty="0"/>
              <a:t>لِذَلِكَ أبتَهِجُ يا عَاضِــــــــــدي</a:t>
            </a:r>
            <a:br>
              <a:rPr lang="ar-EG" sz="5400" b="1" dirty="0"/>
            </a:br>
            <a:r>
              <a:rPr lang="ar-EG" sz="5400" b="1" dirty="0"/>
              <a:t>أُسَبِّحُـــكْ أُبَارِكُـــكْ في كُلِّ حِين</a:t>
            </a:r>
            <a:br>
              <a:rPr lang="ar-EG" sz="5400" b="1" dirty="0"/>
            </a:br>
            <a:r>
              <a:rPr lang="ar-EG" sz="5400" b="1" dirty="0"/>
              <a:t>قد صِرتَ لي بَابَ النَّجَاةِ يا سَيِّدِي</a:t>
            </a:r>
          </a:p>
          <a:p>
            <a:pPr rtl="1"/>
            <a:br>
              <a:rPr lang="ar-EG" sz="2800" b="1" dirty="0"/>
            </a:br>
            <a:r>
              <a:rPr lang="en-US" sz="3600" b="1" dirty="0">
                <a:solidFill>
                  <a:srgbClr val="FF0000"/>
                </a:solidFill>
              </a:rPr>
              <a:t>le </a:t>
            </a:r>
            <a:r>
              <a:rPr lang="en-US" sz="3600" b="1" dirty="0" err="1">
                <a:solidFill>
                  <a:srgbClr val="FF0000"/>
                </a:solidFill>
              </a:rPr>
              <a:t>thaleka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abtahejo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ya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aaDedi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 err="1">
                <a:solidFill>
                  <a:srgbClr val="FF0000"/>
                </a:solidFill>
              </a:rPr>
              <a:t>osabbehok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obarekok</a:t>
            </a:r>
            <a:r>
              <a:rPr lang="en-US" sz="3600" b="1" dirty="0">
                <a:solidFill>
                  <a:srgbClr val="FF0000"/>
                </a:solidFill>
              </a:rPr>
              <a:t> fi </a:t>
            </a:r>
            <a:r>
              <a:rPr lang="en-US" sz="3600" b="1" dirty="0" err="1">
                <a:solidFill>
                  <a:srgbClr val="FF0000"/>
                </a:solidFill>
              </a:rPr>
              <a:t>kolli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heen</a:t>
            </a:r>
            <a:br>
              <a:rPr lang="es-ES" sz="3600" b="1" dirty="0">
                <a:solidFill>
                  <a:srgbClr val="FF0000"/>
                </a:solidFill>
              </a:rPr>
            </a:br>
            <a:r>
              <a:rPr lang="es-ES" sz="3600" b="1" dirty="0" err="1">
                <a:solidFill>
                  <a:srgbClr val="FF0000"/>
                </a:solidFill>
              </a:rPr>
              <a:t>qad</a:t>
            </a:r>
            <a:r>
              <a:rPr lang="es-ES" sz="3600" b="1" dirty="0">
                <a:solidFill>
                  <a:srgbClr val="FF0000"/>
                </a:solidFill>
              </a:rPr>
              <a:t> </a:t>
            </a:r>
            <a:r>
              <a:rPr lang="es-ES" sz="3600" b="1" dirty="0" err="1">
                <a:solidFill>
                  <a:srgbClr val="FF0000"/>
                </a:solidFill>
              </a:rPr>
              <a:t>Serta</a:t>
            </a:r>
            <a:r>
              <a:rPr lang="es-ES" sz="3600" b="1" dirty="0">
                <a:solidFill>
                  <a:srgbClr val="FF0000"/>
                </a:solidFill>
              </a:rPr>
              <a:t> </a:t>
            </a:r>
            <a:r>
              <a:rPr lang="es-ES" sz="3600" b="1" dirty="0" err="1">
                <a:solidFill>
                  <a:srgbClr val="FF0000"/>
                </a:solidFill>
              </a:rPr>
              <a:t>li</a:t>
            </a:r>
            <a:r>
              <a:rPr lang="es-ES" sz="3600" b="1" dirty="0">
                <a:solidFill>
                  <a:srgbClr val="FF0000"/>
                </a:solidFill>
              </a:rPr>
              <a:t> baba </a:t>
            </a:r>
            <a:r>
              <a:rPr lang="es-ES" sz="3600" b="1" dirty="0" err="1">
                <a:solidFill>
                  <a:srgbClr val="FF0000"/>
                </a:solidFill>
              </a:rPr>
              <a:t>alnnajah</a:t>
            </a:r>
            <a:r>
              <a:rPr lang="es-ES" sz="3600" b="1" dirty="0">
                <a:solidFill>
                  <a:srgbClr val="FF0000"/>
                </a:solidFill>
              </a:rPr>
              <a:t> ya </a:t>
            </a:r>
            <a:r>
              <a:rPr lang="es-ES" sz="3600" b="1" dirty="0" err="1">
                <a:solidFill>
                  <a:srgbClr val="FF0000"/>
                </a:solidFill>
              </a:rPr>
              <a:t>sayedi</a:t>
            </a:r>
            <a:br>
              <a:rPr lang="en-US" sz="1000" b="1" dirty="0"/>
            </a:br>
            <a:endParaRPr lang="ar-EG" sz="1400" b="1" dirty="0"/>
          </a:p>
          <a:p>
            <a:pPr rtl="1"/>
            <a:br>
              <a:rPr lang="en-US" sz="1000" b="1" dirty="0"/>
            </a:br>
            <a:r>
              <a:rPr lang="en-US" sz="3200" b="1" dirty="0"/>
              <a:t>Therefore I rejoice Lord. I praise You and bless </a:t>
            </a:r>
          </a:p>
          <a:p>
            <a:pPr rtl="1"/>
            <a:r>
              <a:rPr lang="en-US" sz="3200" b="1" dirty="0"/>
              <a:t>You all the time. Lord You became my gate to safety</a:t>
            </a:r>
            <a:r>
              <a:rPr lang="en-US" sz="2800" b="1" dirty="0"/>
              <a:t>.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02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altLang="ar-EG" sz="3200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الرَّبُّ صَخرَتي وَوَلِيِّي   الرَّبُّ قُوَّتي وَخَلاصِي</a:t>
            </a:r>
            <a:br>
              <a:rPr lang="ar-EG" altLang="ar-EG" b="1" dirty="0">
                <a:solidFill>
                  <a:srgbClr val="005024"/>
                </a:solidFill>
                <a:cs typeface="+mn-cs"/>
              </a:rPr>
            </a:br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الرَّبُّ مَلجَأي وَمُعِينـــي   (تُرسِـــي وَسَلامِــي)</a:t>
            </a:r>
            <a:r>
              <a:rPr lang="ar-EG" altLang="ar-EG" sz="3600" b="1" dirty="0">
                <a:solidFill>
                  <a:srgbClr val="005024"/>
                </a:solidFill>
                <a:cs typeface="+mn-cs"/>
              </a:rPr>
              <a:t>2</a:t>
            </a:r>
          </a:p>
          <a:p>
            <a:pPr rtl="1"/>
            <a:endParaRPr lang="ar-EG" altLang="ar-EG" sz="32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ar-EG" altLang="ar-EG" sz="20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alrrabbo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Sakhrati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waleyii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alrrabbo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qoati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2800" b="1" dirty="0" err="1">
                <a:solidFill>
                  <a:srgbClr val="002060"/>
                </a:solidFill>
                <a:cs typeface="+mn-cs"/>
              </a:rPr>
              <a:t>khalaSi</a:t>
            </a:r>
            <a:br>
              <a:rPr lang="en-US" altLang="ar-EG" sz="2800" b="1" dirty="0">
                <a:solidFill>
                  <a:srgbClr val="00206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alrrabbo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maljaai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moaeeni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  (torsi </a:t>
            </a:r>
            <a:r>
              <a:rPr lang="en-US" altLang="ar-EG" sz="3200" b="1" dirty="0" err="1">
                <a:solidFill>
                  <a:srgbClr val="002060"/>
                </a:solidFill>
                <a:cs typeface="+mn-cs"/>
              </a:rPr>
              <a:t>wa</a:t>
            </a:r>
            <a:r>
              <a:rPr lang="en-US" altLang="ar-EG" sz="3200" b="1" dirty="0">
                <a:solidFill>
                  <a:srgbClr val="002060"/>
                </a:solidFill>
                <a:cs typeface="+mn-cs"/>
              </a:rPr>
              <a:t> salami)2</a:t>
            </a:r>
            <a:br>
              <a:rPr lang="en-US" altLang="ar-EG" sz="3200" b="1" dirty="0">
                <a:solidFill>
                  <a:srgbClr val="002060"/>
                </a:solidFill>
                <a:cs typeface="+mn-cs"/>
              </a:rPr>
            </a:br>
            <a:endParaRPr lang="ar-EG" altLang="ar-EG" sz="2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altLang="ar-EG" sz="2400" b="1" dirty="0">
                <a:solidFill>
                  <a:srgbClr val="005024"/>
                </a:solidFill>
                <a:cs typeface="+mn-cs"/>
              </a:rPr>
            </a:br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God is my rock and guardian. He is my strength </a:t>
            </a:r>
          </a:p>
          <a:p>
            <a:pPr rtl="1"/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and salvation. He is my shelter and aid, </a:t>
            </a:r>
          </a:p>
          <a:p>
            <a:pPr rtl="1"/>
            <a:r>
              <a:rPr lang="en-US" altLang="ar-EG" sz="3200" b="1" dirty="0">
                <a:solidFill>
                  <a:srgbClr val="005024"/>
                </a:solidFill>
                <a:cs typeface="+mn-cs"/>
              </a:rPr>
              <a:t>my shield and my peace.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9686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5099</TotalTime>
  <Words>334</Words>
  <Application>Microsoft Office PowerPoint</Application>
  <PresentationFormat>عرض على الشاشة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494</cp:revision>
  <dcterms:created xsi:type="dcterms:W3CDTF">2021-12-07T14:30:00Z</dcterms:created>
  <dcterms:modified xsi:type="dcterms:W3CDTF">2023-12-13T11:33:17Z</dcterms:modified>
</cp:coreProperties>
</file>