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4" r:id="rId3"/>
    <p:sldId id="277" r:id="rId4"/>
    <p:sldId id="457" r:id="rId5"/>
    <p:sldId id="452" r:id="rId6"/>
    <p:sldId id="458" r:id="rId7"/>
    <p:sldId id="453" r:id="rId8"/>
    <p:sldId id="459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sz="8000" b="1" dirty="0"/>
              <a:t>أستطيع كل شيء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92289"/>
            <a:ext cx="998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استطيع كل </a:t>
            </a:r>
            <a:r>
              <a:rPr lang="ar-EG" sz="7200" b="1" dirty="0" err="1">
                <a:solidFill>
                  <a:srgbClr val="003300"/>
                </a:solidFill>
              </a:rPr>
              <a:t>شئ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المسيح قوتي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إلهي يريد أن أحيا في النجاح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ويقيمني على مرتفعاتي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لن اقبل روح الفشل</a:t>
            </a:r>
            <a:br>
              <a:rPr lang="ar-EG" sz="7200" b="1" dirty="0"/>
            </a:br>
            <a:r>
              <a:rPr lang="ar-EG" sz="7200" b="1" dirty="0"/>
              <a:t>من أنت أيها الجبل</a:t>
            </a:r>
            <a:br>
              <a:rPr lang="ar-EG" sz="7200" b="1" dirty="0"/>
            </a:br>
            <a:r>
              <a:rPr lang="ar-EG" sz="7200" b="1" dirty="0"/>
              <a:t>ربي إلهي يبني إيماني</a:t>
            </a:r>
            <a:br>
              <a:rPr lang="ar-EG" sz="7200" b="1" dirty="0"/>
            </a:br>
            <a:r>
              <a:rPr lang="ar-EG" sz="7200" b="1" dirty="0"/>
              <a:t>يصنع ويصنع مفتخراً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92289"/>
            <a:ext cx="998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استطيع كل </a:t>
            </a:r>
            <a:r>
              <a:rPr lang="ar-EG" sz="7200" b="1" dirty="0" err="1">
                <a:solidFill>
                  <a:srgbClr val="003300"/>
                </a:solidFill>
              </a:rPr>
              <a:t>شئ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المسيح قوتي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إلهي يريد أن أحيا في النجاح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ويقيمني على مرتفعاتي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632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يجعل للظلمة نهاية</a:t>
            </a:r>
            <a:br>
              <a:rPr lang="ar-EG" sz="7200" b="1" dirty="0"/>
            </a:br>
            <a:r>
              <a:rPr lang="ar-EG" sz="7200" b="1" dirty="0"/>
              <a:t>يضيئ سراجي ثانية</a:t>
            </a:r>
            <a:br>
              <a:rPr lang="ar-EG" sz="7200" b="1" dirty="0"/>
            </a:br>
            <a:r>
              <a:rPr lang="ar-EG" sz="7200" b="1" dirty="0"/>
              <a:t>لا للأوليات ولا للقديمات</a:t>
            </a:r>
            <a:br>
              <a:rPr lang="ar-EG" sz="7200" b="1" dirty="0"/>
            </a:br>
            <a:r>
              <a:rPr lang="ar-EG" sz="6600" b="1" dirty="0"/>
              <a:t>أتى زمان أتى زمان التعويضات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92289"/>
            <a:ext cx="998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استطيع كل </a:t>
            </a:r>
            <a:r>
              <a:rPr lang="ar-EG" sz="7200" b="1" dirty="0" err="1">
                <a:solidFill>
                  <a:srgbClr val="003300"/>
                </a:solidFill>
              </a:rPr>
              <a:t>شئ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المسيح قوتي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إلهي يريد أن أحيا في النجاح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ويقيمني على مرتفعاتي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3812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يعطي المعي قدرة</a:t>
            </a:r>
            <a:br>
              <a:rPr lang="ar-EG" sz="7200" b="1" dirty="0"/>
            </a:br>
            <a:r>
              <a:rPr lang="ar-EG" sz="7200" b="1" dirty="0"/>
              <a:t>لعديم القوة شدة</a:t>
            </a:r>
            <a:br>
              <a:rPr lang="ar-EG" sz="7200" b="1" dirty="0"/>
            </a:br>
            <a:r>
              <a:rPr lang="ar-EG" sz="7200" b="1" dirty="0"/>
              <a:t>مؤتي الأغاني في الليالي</a:t>
            </a:r>
            <a:br>
              <a:rPr lang="ar-EG" sz="7200" b="1" dirty="0"/>
            </a:br>
            <a:r>
              <a:rPr lang="ar-EG" sz="7200" b="1" dirty="0"/>
              <a:t>فلا أكون فلا أكون إلا فرحاً</a:t>
            </a:r>
          </a:p>
          <a:p>
            <a:pPr algn="ctr"/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92289"/>
            <a:ext cx="998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استطيع كل </a:t>
            </a:r>
            <a:r>
              <a:rPr lang="ar-EG" sz="7200" b="1" dirty="0" err="1">
                <a:solidFill>
                  <a:srgbClr val="003300"/>
                </a:solidFill>
              </a:rPr>
              <a:t>شئ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المسيح قوتي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إلهي يريد أن أحيا في النجاح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ويقيمني على مرتفعاتي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141</Words>
  <Application>Microsoft Office PowerPoint</Application>
  <PresentationFormat>عرض على الشاشة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306</cp:revision>
  <dcterms:created xsi:type="dcterms:W3CDTF">2021-12-07T14:30:00Z</dcterms:created>
  <dcterms:modified xsi:type="dcterms:W3CDTF">2023-12-09T09:15:29Z</dcterms:modified>
</cp:coreProperties>
</file>