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29" r:id="rId3"/>
    <p:sldId id="430" r:id="rId4"/>
    <p:sldId id="431" r:id="rId5"/>
    <p:sldId id="432" r:id="rId6"/>
    <p:sldId id="433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4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أشكرك </a:t>
            </a:r>
            <a:r>
              <a:rPr lang="ar-SA" sz="7200" b="1" dirty="0" err="1"/>
              <a:t>يارب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أشكرك.</a:t>
            </a:r>
            <a:r>
              <a:rPr lang="ar-SA" sz="6000" b="1" dirty="0" err="1"/>
              <a:t>أشكرك</a:t>
            </a:r>
            <a:r>
              <a:rPr lang="ar-SA" sz="6000" b="1" dirty="0"/>
              <a:t>.</a:t>
            </a:r>
            <a:r>
              <a:rPr lang="ar-SA" sz="6000" b="1" dirty="0" err="1"/>
              <a:t>أشكرك</a:t>
            </a:r>
            <a:r>
              <a:rPr lang="ar-SA" sz="6000" b="1" dirty="0"/>
              <a:t> </a:t>
            </a:r>
            <a:r>
              <a:rPr lang="ar-SA" sz="6000" b="1" dirty="0" err="1"/>
              <a:t>يارب</a:t>
            </a:r>
            <a:endParaRPr lang="en-US" sz="6000" dirty="0"/>
          </a:p>
          <a:p>
            <a:pPr algn="ctr" rtl="1"/>
            <a:r>
              <a:rPr lang="ar-SA" sz="6000" b="1" dirty="0"/>
              <a:t>على كلمتك على نعمتك</a:t>
            </a:r>
            <a:endParaRPr lang="en-US" sz="6000" dirty="0"/>
          </a:p>
          <a:p>
            <a:pPr algn="ctr" rtl="1"/>
            <a:r>
              <a:rPr lang="ar-SA" sz="6000" b="1" dirty="0"/>
              <a:t>على كل هذا</a:t>
            </a:r>
            <a:r>
              <a:rPr lang="ar-EG" sz="6000" b="1" dirty="0"/>
              <a:t> </a:t>
            </a:r>
            <a:r>
              <a:rPr lang="ar-SA" sz="6000" b="1" dirty="0"/>
              <a:t>الحب</a:t>
            </a:r>
            <a:endParaRPr lang="ar-EG" sz="6000" b="1" dirty="0"/>
          </a:p>
          <a:p>
            <a:pPr algn="ctr" rtl="1"/>
            <a:endParaRPr lang="en-US" sz="6000" dirty="0"/>
          </a:p>
          <a:p>
            <a:pPr algn="ctr" rtl="1"/>
            <a:r>
              <a:rPr lang="en-US" sz="4800" b="1" dirty="0"/>
              <a:t>Thank you Lord</a:t>
            </a:r>
            <a:endParaRPr lang="en-US" sz="4800" dirty="0"/>
          </a:p>
          <a:p>
            <a:pPr algn="ctr" rtl="1"/>
            <a:r>
              <a:rPr lang="en-US" sz="4800" b="1" dirty="0"/>
              <a:t>For your Word, wisdom,</a:t>
            </a:r>
            <a:endParaRPr lang="en-US" sz="4800" dirty="0"/>
          </a:p>
          <a:p>
            <a:pPr algn="ctr" rtl="1"/>
            <a:r>
              <a:rPr lang="en-US" sz="4800" b="1" dirty="0"/>
              <a:t>and for all your love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كل ما ابعد أنا </a:t>
            </a:r>
            <a:r>
              <a:rPr lang="ar-SA" sz="5400" b="1" dirty="0" err="1"/>
              <a:t>انت</a:t>
            </a:r>
            <a:r>
              <a:rPr lang="ar-SA" sz="5400" b="1" dirty="0"/>
              <a:t> تقرب</a:t>
            </a:r>
            <a:endParaRPr lang="en-US" sz="5400" b="1" dirty="0"/>
          </a:p>
          <a:p>
            <a:pPr algn="ctr" rtl="1"/>
            <a:r>
              <a:rPr lang="ar-SA" sz="5400" b="1" dirty="0"/>
              <a:t>بلطف وطول أناه </a:t>
            </a:r>
            <a:r>
              <a:rPr lang="ar-SA" sz="5400" b="1" dirty="0" err="1"/>
              <a:t>معاي</a:t>
            </a:r>
            <a:r>
              <a:rPr lang="ar-SA" sz="5400" b="1" dirty="0"/>
              <a:t> تجرب</a:t>
            </a:r>
            <a:endParaRPr lang="en-US" sz="5400" b="1" dirty="0"/>
          </a:p>
          <a:p>
            <a:pPr algn="ctr" rtl="1"/>
            <a:r>
              <a:rPr lang="ar-SA" sz="5400" b="1" dirty="0"/>
              <a:t>ترد نفسي تهديني ترشدني للدرب</a:t>
            </a:r>
            <a:endParaRPr lang="en-US" sz="5400" b="1" dirty="0"/>
          </a:p>
          <a:p>
            <a:pPr algn="ctr" rtl="1"/>
            <a:r>
              <a:rPr lang="ar-SA" sz="5400" b="1" dirty="0" err="1"/>
              <a:t>اشكرك</a:t>
            </a:r>
            <a:r>
              <a:rPr lang="ar-SA" sz="5400" b="1" dirty="0"/>
              <a:t> </a:t>
            </a:r>
            <a:r>
              <a:rPr lang="ar-SA" sz="5400" b="1" dirty="0" err="1"/>
              <a:t>يارب</a:t>
            </a:r>
            <a:endParaRPr lang="en-US" sz="5400" b="1" dirty="0"/>
          </a:p>
          <a:p>
            <a:pPr algn="ctr" rtl="1"/>
            <a:r>
              <a:rPr lang="en-US" sz="3600" b="1" dirty="0"/>
              <a:t>Every time I get further, You get closer, </a:t>
            </a:r>
          </a:p>
          <a:p>
            <a:pPr algn="ctr" rtl="1"/>
            <a:r>
              <a:rPr lang="en-US" sz="3600" b="1" dirty="0"/>
              <a:t>with kindness and patience</a:t>
            </a:r>
          </a:p>
          <a:p>
            <a:pPr algn="ctr" rtl="1"/>
            <a:r>
              <a:rPr lang="en-US" sz="3600" b="1" dirty="0"/>
              <a:t>You keep trying with me. You restore and</a:t>
            </a:r>
          </a:p>
          <a:p>
            <a:pPr algn="ctr" rtl="1"/>
            <a:r>
              <a:rPr lang="en-US" sz="3600" b="1" dirty="0"/>
              <a:t>Lead my soul to the right path</a:t>
            </a:r>
          </a:p>
          <a:p>
            <a:pPr algn="ctr" rtl="1"/>
            <a:r>
              <a:rPr lang="en-US" sz="3600" b="1" dirty="0"/>
              <a:t>Thank you Lord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36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تمهلني مره بعد مره</a:t>
            </a:r>
            <a:endParaRPr lang="en-US" sz="5400" dirty="0"/>
          </a:p>
          <a:p>
            <a:pPr algn="ctr" rtl="1"/>
            <a:r>
              <a:rPr lang="ar-SA" sz="5400" b="1" dirty="0" err="1"/>
              <a:t>لاتهملني</a:t>
            </a:r>
            <a:r>
              <a:rPr lang="ar-SA" sz="5400" b="1" dirty="0"/>
              <a:t> </a:t>
            </a:r>
            <a:r>
              <a:rPr lang="ar-SA" sz="5400" b="1" dirty="0" err="1"/>
              <a:t>وتنسآني</a:t>
            </a:r>
            <a:r>
              <a:rPr lang="ar-SA" sz="5400" b="1" dirty="0"/>
              <a:t> </a:t>
            </a:r>
            <a:r>
              <a:rPr lang="ar-SA" sz="5400" b="1" dirty="0" err="1"/>
              <a:t>ولامره</a:t>
            </a:r>
            <a:endParaRPr lang="en-US" sz="5400" dirty="0"/>
          </a:p>
          <a:p>
            <a:pPr algn="ctr" rtl="1"/>
            <a:r>
              <a:rPr lang="ar-SA" sz="5400" b="1" dirty="0"/>
              <a:t>خطيتي </a:t>
            </a:r>
            <a:r>
              <a:rPr lang="ar-SA" sz="5400" b="1" dirty="0" err="1"/>
              <a:t>المره</a:t>
            </a:r>
            <a:r>
              <a:rPr lang="ar-SA" sz="5400" b="1" dirty="0"/>
              <a:t> </a:t>
            </a:r>
            <a:r>
              <a:rPr lang="ar-SA" sz="5400" b="1" dirty="0" err="1"/>
              <a:t>محيتها</a:t>
            </a:r>
            <a:r>
              <a:rPr lang="ar-SA" sz="5400" b="1" dirty="0"/>
              <a:t> بالصلب</a:t>
            </a:r>
            <a:endParaRPr lang="en-US" sz="5400" dirty="0"/>
          </a:p>
          <a:p>
            <a:pPr algn="ctr" rtl="1"/>
            <a:r>
              <a:rPr lang="ar-SA" sz="5400" b="1" dirty="0"/>
              <a:t>أشكرك </a:t>
            </a:r>
            <a:r>
              <a:rPr lang="ar-SA" sz="5400" b="1" dirty="0" err="1"/>
              <a:t>يارب</a:t>
            </a:r>
            <a:endParaRPr lang="en-US" sz="5400" dirty="0"/>
          </a:p>
          <a:p>
            <a:pPr algn="ctr" rtl="1"/>
            <a:r>
              <a:rPr lang="en-US" sz="4000" b="1" dirty="0"/>
              <a:t>You give me many chances,</a:t>
            </a:r>
            <a:endParaRPr lang="en-US" sz="4000" dirty="0"/>
          </a:p>
          <a:p>
            <a:pPr algn="ctr" rtl="1"/>
            <a:r>
              <a:rPr lang="en-US" sz="4000" b="1" dirty="0"/>
              <a:t>and never ignore nor forget me</a:t>
            </a:r>
            <a:endParaRPr lang="en-US" sz="4000" dirty="0"/>
          </a:p>
          <a:p>
            <a:pPr algn="ctr" rtl="1"/>
            <a:r>
              <a:rPr lang="en-US" sz="4000" b="1" dirty="0"/>
              <a:t>You erased my bitter sin with Your cross</a:t>
            </a:r>
            <a:endParaRPr lang="en-US" sz="4000" dirty="0"/>
          </a:p>
          <a:p>
            <a:pPr algn="ctr" rtl="1"/>
            <a:r>
              <a:rPr lang="en-US" sz="4000" b="1" dirty="0"/>
              <a:t>Thank you Lord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9023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كل </a:t>
            </a:r>
            <a:r>
              <a:rPr lang="ar-SA" sz="5400" b="1" dirty="0" err="1"/>
              <a:t>الرحمه</a:t>
            </a:r>
            <a:r>
              <a:rPr lang="ar-SA" sz="5400" b="1" dirty="0"/>
              <a:t> والعدل ظهر منك</a:t>
            </a:r>
            <a:endParaRPr lang="en-US" sz="5400" dirty="0"/>
          </a:p>
          <a:p>
            <a:pPr algn="ctr" rtl="1"/>
            <a:r>
              <a:rPr lang="ar-SA" sz="5400" b="1" dirty="0"/>
              <a:t>اكبر نعمه </a:t>
            </a:r>
            <a:r>
              <a:rPr lang="ar-SA" sz="5400" b="1" dirty="0" err="1"/>
              <a:t>ارسلت</a:t>
            </a:r>
            <a:r>
              <a:rPr lang="ar-SA" sz="5400" b="1" dirty="0"/>
              <a:t> لي ابنك</a:t>
            </a:r>
            <a:endParaRPr lang="en-US" sz="5400" dirty="0"/>
          </a:p>
          <a:p>
            <a:pPr algn="ctr" rtl="1"/>
            <a:r>
              <a:rPr lang="ar-SA" sz="5400" b="1" dirty="0"/>
              <a:t>ابنك </a:t>
            </a:r>
            <a:r>
              <a:rPr lang="ar-SA" sz="5400" b="1" dirty="0" err="1"/>
              <a:t>الكلمه</a:t>
            </a:r>
            <a:r>
              <a:rPr lang="ar-SA" sz="5400" b="1" dirty="0"/>
              <a:t> صرت لي </a:t>
            </a:r>
            <a:r>
              <a:rPr lang="ar-SA" sz="5400" b="1" dirty="0" err="1"/>
              <a:t>به</a:t>
            </a:r>
            <a:r>
              <a:rPr lang="ar-SA" sz="5400" b="1" dirty="0"/>
              <a:t> </a:t>
            </a:r>
            <a:r>
              <a:rPr lang="ar-SA" sz="5400" b="1" dirty="0" err="1"/>
              <a:t>اب</a:t>
            </a:r>
            <a:endParaRPr lang="en-US" sz="5400" dirty="0"/>
          </a:p>
          <a:p>
            <a:pPr algn="ctr" rtl="1"/>
            <a:r>
              <a:rPr lang="ar-SA" sz="5400" b="1" dirty="0"/>
              <a:t>أشكرك </a:t>
            </a:r>
            <a:r>
              <a:rPr lang="ar-SA" sz="5400" b="1" dirty="0" err="1"/>
              <a:t>يارب</a:t>
            </a:r>
            <a:endParaRPr lang="en-US" sz="5400" dirty="0"/>
          </a:p>
          <a:p>
            <a:pPr algn="ctr" rtl="1"/>
            <a:r>
              <a:rPr lang="en-US" sz="3600" b="1" dirty="0"/>
              <a:t>You showed all justice and mercy</a:t>
            </a:r>
            <a:endParaRPr lang="en-US" sz="3600" dirty="0"/>
          </a:p>
          <a:p>
            <a:pPr algn="ctr" rtl="1"/>
            <a:r>
              <a:rPr lang="en-US" sz="3600" b="1" dirty="0"/>
              <a:t>Your greatest grace is that</a:t>
            </a:r>
            <a:endParaRPr lang="en-US" sz="3600" dirty="0"/>
          </a:p>
          <a:p>
            <a:pPr algn="ctr" rtl="1"/>
            <a:r>
              <a:rPr lang="en-US" sz="3600" b="1" dirty="0"/>
              <a:t>You sent us Your son</a:t>
            </a:r>
            <a:endParaRPr lang="en-US" sz="3600" dirty="0"/>
          </a:p>
          <a:p>
            <a:pPr algn="ctr" rtl="1"/>
            <a:r>
              <a:rPr lang="en-US" sz="3600" b="1" dirty="0"/>
              <a:t>Through whom You became a Father to me</a:t>
            </a:r>
            <a:endParaRPr lang="en-US" sz="3600" dirty="0"/>
          </a:p>
          <a:p>
            <a:pPr algn="ctr" rtl="1"/>
            <a:r>
              <a:rPr lang="en-US" sz="3600" b="1" dirty="0"/>
              <a:t>Thank you Lord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أنا </a:t>
            </a:r>
            <a:r>
              <a:rPr lang="ar-SA" sz="5400" b="1" dirty="0" err="1"/>
              <a:t>مديون</a:t>
            </a:r>
            <a:r>
              <a:rPr lang="ar-SA" sz="5400" b="1" dirty="0"/>
              <a:t> لمحبتك لي</a:t>
            </a:r>
            <a:endParaRPr lang="en-US" sz="5400" dirty="0"/>
          </a:p>
          <a:p>
            <a:pPr algn="ctr" rtl="1"/>
            <a:r>
              <a:rPr lang="ar-SA" sz="5400" b="1" dirty="0" err="1"/>
              <a:t>واعيش</a:t>
            </a:r>
            <a:r>
              <a:rPr lang="ar-SA" sz="5400" b="1" dirty="0"/>
              <a:t> ممنون لأعظم هديه</a:t>
            </a:r>
            <a:endParaRPr lang="en-US" sz="5400" dirty="0"/>
          </a:p>
          <a:p>
            <a:pPr algn="ctr" rtl="1"/>
            <a:r>
              <a:rPr lang="ar-SA" sz="5400" b="1" dirty="0"/>
              <a:t>على </a:t>
            </a:r>
            <a:r>
              <a:rPr lang="ar-SA" sz="5400" b="1" dirty="0" err="1"/>
              <a:t>الحريه</a:t>
            </a:r>
            <a:r>
              <a:rPr lang="ar-SA" sz="5400" b="1" dirty="0"/>
              <a:t> من بعد سجن صعب</a:t>
            </a:r>
            <a:endParaRPr lang="en-US" sz="5400" dirty="0"/>
          </a:p>
          <a:p>
            <a:pPr algn="ctr" rtl="1"/>
            <a:r>
              <a:rPr lang="ar-SA" sz="5400" b="1" dirty="0"/>
              <a:t>أشكرك </a:t>
            </a:r>
            <a:r>
              <a:rPr lang="ar-SA" sz="5400" b="1" dirty="0" err="1"/>
              <a:t>يارب</a:t>
            </a:r>
            <a:endParaRPr lang="en-US" sz="5400" dirty="0"/>
          </a:p>
          <a:p>
            <a:pPr algn="ctr"/>
            <a:r>
              <a:rPr lang="en-US" sz="4000" b="1" dirty="0"/>
              <a:t>I am in dept for Your love to me</a:t>
            </a:r>
            <a:endParaRPr lang="en-US" sz="4000" dirty="0"/>
          </a:p>
          <a:p>
            <a:pPr algn="ctr" rtl="1"/>
            <a:r>
              <a:rPr lang="en-US" sz="4000" b="1" dirty="0"/>
              <a:t>And I live grateful for Your greatest gift</a:t>
            </a:r>
            <a:endParaRPr lang="en-US" sz="4000" dirty="0"/>
          </a:p>
          <a:p>
            <a:pPr algn="ctr" rtl="1"/>
            <a:r>
              <a:rPr lang="en-US" sz="4000" b="1" dirty="0"/>
              <a:t>And freedom after being in a tough jail</a:t>
            </a:r>
            <a:endParaRPr lang="en-US" sz="4000" dirty="0"/>
          </a:p>
          <a:p>
            <a:pPr algn="ctr" rtl="1"/>
            <a:r>
              <a:rPr lang="en-US" sz="4000" b="1" dirty="0"/>
              <a:t>Thank you Lord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2121</TotalTime>
  <Words>207</Words>
  <Application>Microsoft Office PowerPoint</Application>
  <PresentationFormat>عرض على الشاشة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321</cp:revision>
  <dcterms:created xsi:type="dcterms:W3CDTF">2021-12-07T14:30:00Z</dcterms:created>
  <dcterms:modified xsi:type="dcterms:W3CDTF">2023-12-16T09:11:48Z</dcterms:modified>
</cp:coreProperties>
</file>