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42" r:id="rId4"/>
    <p:sldId id="429" r:id="rId5"/>
    <p:sldId id="443" r:id="rId6"/>
    <p:sldId id="444" r:id="rId7"/>
    <p:sldId id="445" r:id="rId8"/>
    <p:sldId id="446" r:id="rId9"/>
    <p:sldId id="44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SA" sz="7200" b="1" dirty="0" smtClean="0"/>
              <a:t>أفغانستان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728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ترجع </a:t>
            </a:r>
            <a:r>
              <a:rPr lang="ar-SA" sz="8000" b="1" dirty="0" err="1" smtClean="0">
                <a:solidFill>
                  <a:srgbClr val="00582A"/>
                </a:solidFill>
              </a:rPr>
              <a:t>اطفالك</a:t>
            </a:r>
            <a:r>
              <a:rPr lang="ar-SA" sz="8000" b="1" dirty="0" smtClean="0">
                <a:solidFill>
                  <a:srgbClr val="00582A"/>
                </a:solidFill>
              </a:rPr>
              <a:t> تعيش بأمان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EG" altLang="en-US" sz="80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06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نصلي لله </a:t>
            </a:r>
            <a:r>
              <a:rPr lang="ar-SA" sz="8000" b="1" dirty="0" err="1" smtClean="0">
                <a:solidFill>
                  <a:srgbClr val="00582A"/>
                </a:solidFill>
              </a:rPr>
              <a:t>الي</a:t>
            </a:r>
            <a:r>
              <a:rPr lang="ar-SA" sz="8000" b="1" dirty="0" smtClean="0">
                <a:solidFill>
                  <a:srgbClr val="00582A"/>
                </a:solidFill>
              </a:rPr>
              <a:t> حب </a:t>
            </a:r>
            <a:r>
              <a:rPr lang="ar-SA" sz="8000" b="1" dirty="0" err="1" smtClean="0">
                <a:solidFill>
                  <a:srgbClr val="00582A"/>
                </a:solidFill>
              </a:rPr>
              <a:t>الانسان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EG" altLang="en-US" sz="80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0004"/>
            <a:ext cx="9982199" cy="4498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يرسل سلامه يعلن حضوره فيك</a:t>
            </a:r>
            <a:endParaRPr lang="en-US" sz="6600" b="1" dirty="0" smtClean="0"/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بنور كلامه يمحي ظلام أراضيك</a:t>
            </a:r>
            <a:endParaRPr lang="en-US" sz="6600" b="1" dirty="0" smtClean="0"/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بحرية </a:t>
            </a:r>
            <a:r>
              <a:rPr lang="ar-SA" sz="6600" b="1" dirty="0" err="1" smtClean="0"/>
              <a:t>وعداله</a:t>
            </a:r>
            <a:r>
              <a:rPr lang="ar-SA" sz="6600" b="1" dirty="0" smtClean="0"/>
              <a:t> لكل السكان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728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ترجع </a:t>
            </a:r>
            <a:r>
              <a:rPr lang="ar-SA" sz="8000" b="1" dirty="0" err="1" smtClean="0">
                <a:solidFill>
                  <a:srgbClr val="00582A"/>
                </a:solidFill>
              </a:rPr>
              <a:t>اطفالك</a:t>
            </a:r>
            <a:r>
              <a:rPr lang="ar-SA" sz="8000" b="1" dirty="0" smtClean="0">
                <a:solidFill>
                  <a:srgbClr val="00582A"/>
                </a:solidFill>
              </a:rPr>
              <a:t> تعيش بأمان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EG" altLang="en-US" sz="80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06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نصلي لله </a:t>
            </a:r>
            <a:r>
              <a:rPr lang="ar-SA" sz="8000" b="1" dirty="0" err="1" smtClean="0">
                <a:solidFill>
                  <a:srgbClr val="00582A"/>
                </a:solidFill>
              </a:rPr>
              <a:t>الي</a:t>
            </a:r>
            <a:r>
              <a:rPr lang="ar-SA" sz="8000" b="1" dirty="0" smtClean="0">
                <a:solidFill>
                  <a:srgbClr val="00582A"/>
                </a:solidFill>
              </a:rPr>
              <a:t> حب </a:t>
            </a:r>
            <a:r>
              <a:rPr lang="ar-SA" sz="8000" b="1" dirty="0" err="1" smtClean="0">
                <a:solidFill>
                  <a:srgbClr val="00582A"/>
                </a:solidFill>
              </a:rPr>
              <a:t>الانسان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EG" altLang="en-US" sz="80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بصلي من قلبي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يزيل </a:t>
            </a:r>
            <a:r>
              <a:rPr lang="ar-SA" sz="7200" b="1" dirty="0" smtClean="0"/>
              <a:t>الجهل </a:t>
            </a:r>
            <a:r>
              <a:rPr lang="ar-SA" sz="7200" b="1" dirty="0" err="1" smtClean="0"/>
              <a:t>والهمجيه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يملاك محبه بدل </a:t>
            </a:r>
            <a:endParaRPr lang="ar-EG" sz="7200" b="1" dirty="0" smtClean="0"/>
          </a:p>
          <a:p>
            <a:pPr algn="ctr" rtl="1"/>
            <a:r>
              <a:rPr lang="ar-SA" sz="7200" b="1" dirty="0" err="1" smtClean="0"/>
              <a:t>الاجرام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والكراهيه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ويعوض أفرح بدل </a:t>
            </a:r>
            <a:r>
              <a:rPr lang="ar-SA" sz="7200" b="1" dirty="0" err="1" smtClean="0"/>
              <a:t>الاحزان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728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ترجع </a:t>
            </a:r>
            <a:r>
              <a:rPr lang="ar-SA" sz="8000" b="1" dirty="0" err="1" smtClean="0">
                <a:solidFill>
                  <a:srgbClr val="00582A"/>
                </a:solidFill>
              </a:rPr>
              <a:t>اطفالك</a:t>
            </a:r>
            <a:r>
              <a:rPr lang="ar-SA" sz="8000" b="1" dirty="0" smtClean="0">
                <a:solidFill>
                  <a:srgbClr val="00582A"/>
                </a:solidFill>
              </a:rPr>
              <a:t> تعيش بأمان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EG" altLang="en-US" sz="80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06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أفغانستان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نصلي لله </a:t>
            </a:r>
            <a:r>
              <a:rPr lang="ar-SA" sz="8000" b="1" dirty="0" err="1" smtClean="0">
                <a:solidFill>
                  <a:srgbClr val="00582A"/>
                </a:solidFill>
              </a:rPr>
              <a:t>الي</a:t>
            </a:r>
            <a:r>
              <a:rPr lang="ar-SA" sz="8000" b="1" dirty="0" smtClean="0">
                <a:solidFill>
                  <a:srgbClr val="00582A"/>
                </a:solidFill>
              </a:rPr>
              <a:t> حب </a:t>
            </a:r>
            <a:r>
              <a:rPr lang="ar-SA" sz="8000" b="1" dirty="0" err="1" smtClean="0">
                <a:solidFill>
                  <a:srgbClr val="00582A"/>
                </a:solidFill>
              </a:rPr>
              <a:t>الانسان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endParaRPr lang="ar-EG" altLang="en-US" sz="80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</TotalTime>
  <Words>70</Words>
  <Application>Microsoft Office PowerPoint</Application>
  <PresentationFormat>عرض على الشاشة (3:4)‏</PresentationFormat>
  <Paragraphs>22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332</cp:revision>
  <dcterms:created xsi:type="dcterms:W3CDTF">2021-12-07T14:30:00Z</dcterms:created>
  <dcterms:modified xsi:type="dcterms:W3CDTF">2022-08-30T09:59:55Z</dcterms:modified>
</cp:coreProperties>
</file>