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274" r:id="rId4"/>
    <p:sldId id="302" r:id="rId5"/>
    <p:sldId id="295" r:id="rId6"/>
    <p:sldId id="303" r:id="rId7"/>
    <p:sldId id="297" r:id="rId8"/>
    <p:sldId id="304" r:id="rId9"/>
    <p:sldId id="299" r:id="rId10"/>
    <p:sldId id="305" r:id="rId11"/>
    <p:sldId id="301" r:id="rId12"/>
    <p:sldId id="306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2"/>
            <p14:sldId id="295"/>
            <p14:sldId id="303"/>
            <p14:sldId id="297"/>
            <p14:sldId id="304"/>
            <p14:sldId id="299"/>
            <p14:sldId id="305"/>
            <p14:sldId id="301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52" y="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152400" y="70721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ألقي حملي على يسوع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13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(ألقي حملي على يسوع 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لأنـــــه يـــهتـــم بـــي)2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452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9144000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5- </a:t>
            </a:r>
          </a:p>
          <a:p>
            <a:pPr algn="ctr" rtl="1"/>
            <a:r>
              <a:rPr lang="ar-EG" sz="8000" b="1" dirty="0" err="1"/>
              <a:t>يالا</a:t>
            </a:r>
            <a:r>
              <a:rPr lang="ar-EG" sz="8000" b="1" dirty="0"/>
              <a:t> إنعامٍ تسامى</a:t>
            </a:r>
            <a:br>
              <a:rPr lang="ar-EG" sz="8000" b="1" dirty="0"/>
            </a:br>
            <a:r>
              <a:rPr lang="ar-EG" sz="8000" b="1" dirty="0"/>
              <a:t>من لدن رب النجاة</a:t>
            </a:r>
            <a:br>
              <a:rPr lang="ar-EG" sz="8000" b="1" dirty="0"/>
            </a:br>
            <a:r>
              <a:rPr lang="ar-EG" sz="8000" b="1" dirty="0"/>
              <a:t>إننا نلقي عليه</a:t>
            </a:r>
            <a:br>
              <a:rPr lang="ar-EG" sz="8000" b="1" dirty="0"/>
            </a:br>
            <a:r>
              <a:rPr lang="ar-EG" sz="8000" b="1" dirty="0"/>
              <a:t>كل حمل بالصلاة</a:t>
            </a:r>
            <a:br>
              <a:rPr lang="ar-EG" sz="8000" b="1" dirty="0"/>
            </a:br>
            <a:endParaRPr lang="ar-EG" sz="8000" b="1" dirty="0"/>
          </a:p>
          <a:p>
            <a:pPr algn="ctr" rtl="1"/>
            <a:br>
              <a:rPr lang="ar-EG" sz="8000" b="1" dirty="0"/>
            </a:br>
            <a:br>
              <a:rPr lang="ar-SA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13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(ألقي حملي على يسوع 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لأنـــــه يـــهتـــم بـــي)2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719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13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(ألقي حملي على يسوع 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لأنـــــه يـــهتـــم بـــي)2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</a:t>
            </a:r>
          </a:p>
          <a:p>
            <a:pPr algn="ctr" rtl="1"/>
            <a:r>
              <a:rPr lang="ar-EG" sz="8000" b="1" dirty="0"/>
              <a:t>هل صديق كيسوعي </a:t>
            </a:r>
          </a:p>
          <a:p>
            <a:pPr algn="ctr" rtl="1"/>
            <a:r>
              <a:rPr lang="ar-EG" sz="8000" b="1" dirty="0"/>
              <a:t>صادق بر أمين ؟ </a:t>
            </a:r>
          </a:p>
          <a:p>
            <a:pPr algn="ctr" rtl="1"/>
            <a:r>
              <a:rPr lang="ar-EG" sz="8000" b="1" dirty="0"/>
              <a:t>ورقيق القلب يرثي </a:t>
            </a:r>
          </a:p>
          <a:p>
            <a:pPr algn="ctr" rtl="1"/>
            <a:r>
              <a:rPr lang="ar-EG" sz="8000" b="1" dirty="0"/>
              <a:t>لبلاء المؤمنين</a:t>
            </a:r>
            <a:br>
              <a:rPr lang="ar-EG" sz="8000" b="1" dirty="0"/>
            </a:br>
            <a:br>
              <a:rPr lang="ar-SA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13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(ألقي حملي على يسوع 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لأنـــــه يـــهتـــم بـــي)2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46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</a:t>
            </a:r>
          </a:p>
          <a:p>
            <a:pPr algn="ctr" rtl="1"/>
            <a:r>
              <a:rPr lang="ar-EG" sz="8000" b="1" dirty="0"/>
              <a:t>فإذا كنا </a:t>
            </a:r>
            <a:r>
              <a:rPr lang="ar-EG" sz="8000" b="1" dirty="0" err="1"/>
              <a:t>تعابى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من جرا حمل الهموم فلنصلي ليسوعي </a:t>
            </a:r>
          </a:p>
          <a:p>
            <a:pPr algn="ctr" rtl="1"/>
            <a:r>
              <a:rPr lang="ar-EG" sz="8000" b="1" dirty="0"/>
              <a:t>نجد النصر العظيم </a:t>
            </a:r>
            <a:br>
              <a:rPr lang="ar-EG" sz="8000" b="1" dirty="0"/>
            </a:br>
            <a:br>
              <a:rPr lang="ar-SA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13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(ألقي حملي على يسوع 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لأنـــــه يـــهتـــم بـــي)2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26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 </a:t>
            </a:r>
          </a:p>
          <a:p>
            <a:pPr algn="ctr" rtl="1"/>
            <a:r>
              <a:rPr lang="ar-EG" sz="8000" b="1" dirty="0"/>
              <a:t>كم لقينا من كروب </a:t>
            </a:r>
            <a:r>
              <a:rPr lang="ar-EG" sz="8000" b="1" dirty="0" err="1"/>
              <a:t>وإكتئابات</a:t>
            </a:r>
            <a:r>
              <a:rPr lang="ar-EG" sz="8000" b="1" dirty="0"/>
              <a:t> الحياة </a:t>
            </a:r>
          </a:p>
          <a:p>
            <a:pPr algn="ctr" rtl="1"/>
            <a:r>
              <a:rPr lang="ar-EG" sz="8000" b="1" dirty="0"/>
              <a:t>حيث لم نلق عليه </a:t>
            </a:r>
          </a:p>
          <a:p>
            <a:pPr algn="ctr" rtl="1"/>
            <a:r>
              <a:rPr lang="ar-EG" sz="8000" b="1" dirty="0"/>
              <a:t>كل حمل بالصلاة </a:t>
            </a:r>
            <a:br>
              <a:rPr lang="ar-EG" sz="8000" b="1" dirty="0"/>
            </a:br>
            <a:br>
              <a:rPr lang="ar-SA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9600"/>
            <a:ext cx="9982199" cy="713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(ألقي حملي على يسوع 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لأنـــــه يـــهتـــم بـــي)2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280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 </a:t>
            </a:r>
          </a:p>
          <a:p>
            <a:pPr algn="ctr" rtl="1"/>
            <a:r>
              <a:rPr lang="ar-EG" sz="8000" b="1" dirty="0"/>
              <a:t>هل تجارب وضيق </a:t>
            </a:r>
          </a:p>
          <a:p>
            <a:pPr algn="ctr" rtl="1"/>
            <a:r>
              <a:rPr lang="ar-EG" sz="8000" b="1" dirty="0"/>
              <a:t>مثل أمواج </a:t>
            </a:r>
            <a:r>
              <a:rPr lang="ar-EG" sz="8000" b="1" dirty="0" err="1"/>
              <a:t>المياة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لاطمتنا ورمتنا </a:t>
            </a:r>
          </a:p>
          <a:p>
            <a:pPr algn="ctr" rtl="1"/>
            <a:r>
              <a:rPr lang="ar-EG" sz="8000" b="1" dirty="0"/>
              <a:t>فعلينا بالصلاة </a:t>
            </a:r>
            <a:br>
              <a:rPr lang="ar-EG" sz="8000" b="1" dirty="0"/>
            </a:br>
            <a:br>
              <a:rPr lang="ar-SA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</TotalTime>
  <Words>150</Words>
  <Application>Microsoft Office PowerPoint</Application>
  <PresentationFormat>عرض على الشاشة (4:3)</PresentationFormat>
  <Paragraphs>35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189</cp:revision>
  <dcterms:created xsi:type="dcterms:W3CDTF">2021-12-07T14:30:00Z</dcterms:created>
  <dcterms:modified xsi:type="dcterms:W3CDTF">2024-04-11T10:36:24Z</dcterms:modified>
</cp:coreProperties>
</file>