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396" r:id="rId3"/>
    <p:sldId id="277" r:id="rId4"/>
    <p:sldId id="398" r:id="rId5"/>
    <p:sldId id="399" r:id="rId6"/>
    <p:sldId id="400" r:id="rId7"/>
    <p:sldId id="401" r:id="rId8"/>
    <p:sldId id="402" r:id="rId9"/>
    <p:sldId id="403" r:id="rId10"/>
    <p:sldId id="404" r:id="rId11"/>
    <p:sldId id="405" r:id="rId12"/>
    <p:sldId id="406" r:id="rId13"/>
    <p:sldId id="407" r:id="rId14"/>
    <p:sldId id="408" r:id="rId15"/>
    <p:sldId id="409" r:id="rId16"/>
    <p:sldId id="29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ألك </a:t>
            </a:r>
            <a:r>
              <a:rPr lang="ar-EG" sz="6600" b="1" dirty="0" err="1" smtClean="0"/>
              <a:t>ياربي</a:t>
            </a:r>
            <a:r>
              <a:rPr lang="ar-EG" sz="6600" b="1" dirty="0" smtClean="0"/>
              <a:t> </a:t>
            </a:r>
            <a:r>
              <a:rPr lang="ar-EG" sz="6600" b="1" dirty="0" err="1" smtClean="0"/>
              <a:t>برنم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81523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ألك </a:t>
            </a:r>
            <a:r>
              <a:rPr lang="ar-EG" sz="8000" b="1" dirty="0" err="1" smtClean="0">
                <a:solidFill>
                  <a:srgbClr val="00582A"/>
                </a:solidFill>
              </a:rPr>
              <a:t>ياربي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برنم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إنت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فرحي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خلصتني </a:t>
            </a:r>
            <a:r>
              <a:rPr lang="ar-EG" sz="8000" b="1" dirty="0" smtClean="0">
                <a:solidFill>
                  <a:srgbClr val="00582A"/>
                </a:solidFill>
              </a:rPr>
              <a:t>من خطيتي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وشفيت </a:t>
            </a:r>
            <a:r>
              <a:rPr lang="ar-EG" sz="8000" b="1" dirty="0" smtClean="0">
                <a:solidFill>
                  <a:srgbClr val="00582A"/>
                </a:solidFill>
              </a:rPr>
              <a:t>جرحي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34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>
                <a:solidFill>
                  <a:srgbClr val="00582A"/>
                </a:solidFill>
              </a:rPr>
              <a:t>عهدي معك </a:t>
            </a:r>
            <a:endParaRPr lang="ar-EG" sz="88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800" b="1" dirty="0" err="1" smtClean="0">
                <a:solidFill>
                  <a:srgbClr val="00582A"/>
                </a:solidFill>
              </a:rPr>
              <a:t>يايسوع</a:t>
            </a:r>
            <a:r>
              <a:rPr lang="ar-EG" sz="8800" b="1" dirty="0" smtClean="0">
                <a:solidFill>
                  <a:srgbClr val="00582A"/>
                </a:solidFill>
              </a:rPr>
              <a:t> ما </a:t>
            </a:r>
            <a:r>
              <a:rPr lang="ar-EG" sz="8800" b="1" dirty="0" err="1" smtClean="0">
                <a:solidFill>
                  <a:srgbClr val="00582A"/>
                </a:solidFill>
              </a:rPr>
              <a:t>بينمحي</a:t>
            </a:r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endParaRPr lang="ar-EG" sz="88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800" b="1" dirty="0" smtClean="0">
                <a:solidFill>
                  <a:srgbClr val="00582A"/>
                </a:solidFill>
              </a:rPr>
              <a:t>مهما </a:t>
            </a:r>
            <a:r>
              <a:rPr lang="ar-EG" sz="8800" b="1" dirty="0" smtClean="0">
                <a:solidFill>
                  <a:srgbClr val="00582A"/>
                </a:solidFill>
              </a:rPr>
              <a:t>تصعب </a:t>
            </a:r>
            <a:r>
              <a:rPr lang="ar-EG" sz="8800" b="1" dirty="0" smtClean="0">
                <a:solidFill>
                  <a:srgbClr val="00582A"/>
                </a:solidFill>
              </a:rPr>
              <a:t>ظروفي </a:t>
            </a:r>
          </a:p>
          <a:p>
            <a:pPr algn="ctr" rtl="1"/>
            <a:r>
              <a:rPr lang="ar-EG" sz="8800" b="1" dirty="0" smtClean="0">
                <a:solidFill>
                  <a:srgbClr val="00582A"/>
                </a:solidFill>
              </a:rPr>
              <a:t>في </a:t>
            </a:r>
            <a:r>
              <a:rPr lang="ar-EG" sz="8800" b="1" dirty="0" smtClean="0">
                <a:solidFill>
                  <a:srgbClr val="00582A"/>
                </a:solidFill>
              </a:rPr>
              <a:t>هذه الحياة</a:t>
            </a: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9537"/>
            <a:ext cx="9982199" cy="12311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3-</a:t>
            </a:r>
            <a:endParaRPr lang="ar-EG" sz="6600" b="1" dirty="0" smtClean="0"/>
          </a:p>
          <a:p>
            <a:pPr algn="ctr" rtl="1"/>
            <a:r>
              <a:rPr lang="ar-EG" sz="8000" b="1" dirty="0" smtClean="0"/>
              <a:t>شوقي في قلبي </a:t>
            </a:r>
            <a:r>
              <a:rPr lang="ar-EG" sz="8000" b="1" dirty="0" smtClean="0"/>
              <a:t>عم </a:t>
            </a:r>
            <a:r>
              <a:rPr lang="ar-EG" sz="8000" b="1" dirty="0" smtClean="0"/>
              <a:t>يكبر </a:t>
            </a:r>
            <a:r>
              <a:rPr lang="ar-EG" sz="8000" b="1" dirty="0" err="1" smtClean="0"/>
              <a:t>تاشوف</a:t>
            </a:r>
            <a:r>
              <a:rPr lang="ar-EG" sz="8000" b="1" dirty="0" smtClean="0"/>
              <a:t> </a:t>
            </a:r>
            <a:r>
              <a:rPr lang="ar-EG" sz="8000" b="1" dirty="0" smtClean="0"/>
              <a:t>يسوع </a:t>
            </a:r>
          </a:p>
          <a:p>
            <a:pPr algn="ctr" rtl="1"/>
            <a:r>
              <a:rPr lang="ar-EG" sz="8000" b="1" dirty="0" smtClean="0"/>
              <a:t>من </a:t>
            </a:r>
            <a:r>
              <a:rPr lang="ar-EG" sz="8000" b="1" dirty="0" err="1" smtClean="0"/>
              <a:t>اتعابي</a:t>
            </a:r>
            <a:r>
              <a:rPr lang="ar-EG" sz="8000" b="1" dirty="0" smtClean="0"/>
              <a:t> يريحني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وانسى</a:t>
            </a:r>
            <a:r>
              <a:rPr lang="ar-EG" sz="8000" b="1" dirty="0" smtClean="0"/>
              <a:t> </a:t>
            </a:r>
            <a:r>
              <a:rPr lang="ar-EG" sz="8000" b="1" dirty="0" smtClean="0"/>
              <a:t>الدموع </a:t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</a:p>
          <a:p>
            <a:pPr algn="ctr" rtl="1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br>
              <a:rPr lang="ar-EG" sz="80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3400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على بلادي يأخذني </a:t>
            </a:r>
            <a:endParaRPr lang="ar-EG" sz="8800" b="1" dirty="0" smtClean="0"/>
          </a:p>
          <a:p>
            <a:pPr algn="ctr" rtl="1"/>
            <a:r>
              <a:rPr lang="ar-EG" sz="8800" b="1" dirty="0" err="1" smtClean="0"/>
              <a:t>ماأحلى</a:t>
            </a:r>
            <a:r>
              <a:rPr lang="ar-EG" sz="8800" b="1" dirty="0" smtClean="0"/>
              <a:t> </a:t>
            </a:r>
            <a:r>
              <a:rPr lang="ar-EG" sz="8800" b="1" dirty="0" smtClean="0"/>
              <a:t>الربوع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مع </a:t>
            </a:r>
            <a:r>
              <a:rPr lang="ar-EG" sz="8800" b="1" dirty="0" smtClean="0"/>
              <a:t>كل </a:t>
            </a:r>
            <a:r>
              <a:rPr lang="ar-EG" sz="8800" b="1" dirty="0" err="1" smtClean="0"/>
              <a:t>الاخوه</a:t>
            </a:r>
            <a:r>
              <a:rPr lang="ar-EG" sz="8800" b="1" dirty="0" smtClean="0"/>
              <a:t> نفرح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بطريق </a:t>
            </a:r>
            <a:r>
              <a:rPr lang="ar-EG" sz="8800" b="1" dirty="0" err="1" smtClean="0"/>
              <a:t>الهنى</a:t>
            </a:r>
            <a:r>
              <a:rPr lang="ar-EG" sz="8800" b="1" dirty="0" smtClean="0"/>
              <a:t> </a:t>
            </a:r>
            <a:br>
              <a:rPr lang="ar-EG" sz="8800" b="1" dirty="0" smtClean="0"/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81523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ألك </a:t>
            </a:r>
            <a:r>
              <a:rPr lang="ar-EG" sz="8000" b="1" dirty="0" err="1" smtClean="0">
                <a:solidFill>
                  <a:srgbClr val="00582A"/>
                </a:solidFill>
              </a:rPr>
              <a:t>ياربي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برنم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إنت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فرحي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خلصتني </a:t>
            </a:r>
            <a:r>
              <a:rPr lang="ar-EG" sz="8000" b="1" dirty="0" smtClean="0">
                <a:solidFill>
                  <a:srgbClr val="00582A"/>
                </a:solidFill>
              </a:rPr>
              <a:t>من خطيتي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وشفيت </a:t>
            </a:r>
            <a:r>
              <a:rPr lang="ar-EG" sz="8000" b="1" dirty="0" smtClean="0">
                <a:solidFill>
                  <a:srgbClr val="00582A"/>
                </a:solidFill>
              </a:rPr>
              <a:t>جرحي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34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>
                <a:solidFill>
                  <a:srgbClr val="00582A"/>
                </a:solidFill>
              </a:rPr>
              <a:t>عهدي معك </a:t>
            </a:r>
            <a:endParaRPr lang="ar-EG" sz="88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800" b="1" dirty="0" err="1" smtClean="0">
                <a:solidFill>
                  <a:srgbClr val="00582A"/>
                </a:solidFill>
              </a:rPr>
              <a:t>يايسوع</a:t>
            </a:r>
            <a:r>
              <a:rPr lang="ar-EG" sz="8800" b="1" dirty="0" smtClean="0">
                <a:solidFill>
                  <a:srgbClr val="00582A"/>
                </a:solidFill>
              </a:rPr>
              <a:t> ما </a:t>
            </a:r>
            <a:r>
              <a:rPr lang="ar-EG" sz="8800" b="1" dirty="0" err="1" smtClean="0">
                <a:solidFill>
                  <a:srgbClr val="00582A"/>
                </a:solidFill>
              </a:rPr>
              <a:t>بينمحي</a:t>
            </a:r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endParaRPr lang="ar-EG" sz="88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800" b="1" dirty="0" smtClean="0">
                <a:solidFill>
                  <a:srgbClr val="00582A"/>
                </a:solidFill>
              </a:rPr>
              <a:t>مهما </a:t>
            </a:r>
            <a:r>
              <a:rPr lang="ar-EG" sz="8800" b="1" dirty="0" smtClean="0">
                <a:solidFill>
                  <a:srgbClr val="00582A"/>
                </a:solidFill>
              </a:rPr>
              <a:t>تصعب </a:t>
            </a:r>
            <a:r>
              <a:rPr lang="ar-EG" sz="8800" b="1" dirty="0" smtClean="0">
                <a:solidFill>
                  <a:srgbClr val="00582A"/>
                </a:solidFill>
              </a:rPr>
              <a:t>ظروفي </a:t>
            </a:r>
          </a:p>
          <a:p>
            <a:pPr algn="ctr" rtl="1"/>
            <a:r>
              <a:rPr lang="ar-EG" sz="8800" b="1" dirty="0" smtClean="0">
                <a:solidFill>
                  <a:srgbClr val="00582A"/>
                </a:solidFill>
              </a:rPr>
              <a:t>في </a:t>
            </a:r>
            <a:r>
              <a:rPr lang="ar-EG" sz="8800" b="1" dirty="0" smtClean="0">
                <a:solidFill>
                  <a:srgbClr val="00582A"/>
                </a:solidFill>
              </a:rPr>
              <a:t>هذه الحياة</a:t>
            </a: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81523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ألك </a:t>
            </a:r>
            <a:r>
              <a:rPr lang="ar-EG" sz="8000" b="1" dirty="0" err="1" smtClean="0">
                <a:solidFill>
                  <a:srgbClr val="00582A"/>
                </a:solidFill>
              </a:rPr>
              <a:t>ياربي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برنم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إنت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فرحي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خلصتني </a:t>
            </a:r>
            <a:r>
              <a:rPr lang="ar-EG" sz="8000" b="1" dirty="0" smtClean="0">
                <a:solidFill>
                  <a:srgbClr val="00582A"/>
                </a:solidFill>
              </a:rPr>
              <a:t>من خطيتي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وشفيت </a:t>
            </a:r>
            <a:r>
              <a:rPr lang="ar-EG" sz="8000" b="1" dirty="0" smtClean="0">
                <a:solidFill>
                  <a:srgbClr val="00582A"/>
                </a:solidFill>
              </a:rPr>
              <a:t>جرحي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34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>
                <a:solidFill>
                  <a:srgbClr val="00582A"/>
                </a:solidFill>
              </a:rPr>
              <a:t>عهدي معك </a:t>
            </a:r>
            <a:endParaRPr lang="ar-EG" sz="88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800" b="1" dirty="0" err="1" smtClean="0">
                <a:solidFill>
                  <a:srgbClr val="00582A"/>
                </a:solidFill>
              </a:rPr>
              <a:t>يايسوع</a:t>
            </a:r>
            <a:r>
              <a:rPr lang="ar-EG" sz="8800" b="1" dirty="0" smtClean="0">
                <a:solidFill>
                  <a:srgbClr val="00582A"/>
                </a:solidFill>
              </a:rPr>
              <a:t> ما </a:t>
            </a:r>
            <a:r>
              <a:rPr lang="ar-EG" sz="8800" b="1" dirty="0" err="1" smtClean="0">
                <a:solidFill>
                  <a:srgbClr val="00582A"/>
                </a:solidFill>
              </a:rPr>
              <a:t>بينمحي</a:t>
            </a:r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endParaRPr lang="ar-EG" sz="88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800" b="1" dirty="0" smtClean="0">
                <a:solidFill>
                  <a:srgbClr val="00582A"/>
                </a:solidFill>
              </a:rPr>
              <a:t>مهما </a:t>
            </a:r>
            <a:r>
              <a:rPr lang="ar-EG" sz="8800" b="1" dirty="0" smtClean="0">
                <a:solidFill>
                  <a:srgbClr val="00582A"/>
                </a:solidFill>
              </a:rPr>
              <a:t>تصعب </a:t>
            </a:r>
            <a:r>
              <a:rPr lang="ar-EG" sz="8800" b="1" dirty="0" smtClean="0">
                <a:solidFill>
                  <a:srgbClr val="00582A"/>
                </a:solidFill>
              </a:rPr>
              <a:t>ظروفي </a:t>
            </a:r>
          </a:p>
          <a:p>
            <a:pPr algn="ctr" rtl="1"/>
            <a:r>
              <a:rPr lang="ar-EG" sz="8800" b="1" dirty="0" smtClean="0">
                <a:solidFill>
                  <a:srgbClr val="00582A"/>
                </a:solidFill>
              </a:rPr>
              <a:t>في </a:t>
            </a:r>
            <a:r>
              <a:rPr lang="ar-EG" sz="8800" b="1" dirty="0" smtClean="0">
                <a:solidFill>
                  <a:srgbClr val="00582A"/>
                </a:solidFill>
              </a:rPr>
              <a:t>هذه الحياة</a:t>
            </a: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21444"/>
            <a:ext cx="9982199" cy="1107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1-</a:t>
            </a:r>
            <a:endParaRPr lang="ar-EG" sz="6600" b="1" dirty="0" smtClean="0"/>
          </a:p>
          <a:p>
            <a:pPr algn="ctr" rtl="1"/>
            <a:r>
              <a:rPr lang="ar-EG" sz="8000" b="1" dirty="0" smtClean="0"/>
              <a:t>ظروفي صعبه يا أخوه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لكن </a:t>
            </a:r>
            <a:r>
              <a:rPr lang="ar-EG" sz="8000" b="1" dirty="0" smtClean="0"/>
              <a:t>ما بخاف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اللي </a:t>
            </a:r>
            <a:r>
              <a:rPr lang="ar-EG" sz="8000" b="1" dirty="0" smtClean="0"/>
              <a:t>وعدني </a:t>
            </a:r>
            <a:r>
              <a:rPr lang="ar-EG" sz="8000" b="1" dirty="0" err="1" smtClean="0"/>
              <a:t>بالنصره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راعي </a:t>
            </a:r>
            <a:r>
              <a:rPr lang="ar-EG" sz="8000" b="1" dirty="0" smtClean="0"/>
              <a:t>الخراف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br>
              <a:rPr lang="ar-EG" sz="80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مهما بتكون </a:t>
            </a:r>
            <a:r>
              <a:rPr lang="ar-EG" sz="8800" b="1" dirty="0" err="1" smtClean="0"/>
              <a:t>احوالي</a:t>
            </a:r>
            <a:r>
              <a:rPr lang="ar-EG" sz="8800" b="1" dirty="0" smtClean="0"/>
              <a:t>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خصبه وجفاف</a:t>
            </a:r>
          </a:p>
          <a:p>
            <a:pPr algn="ctr" rtl="1"/>
            <a:r>
              <a:rPr lang="ar-EG" sz="8800" b="1" dirty="0" smtClean="0"/>
              <a:t> </a:t>
            </a:r>
            <a:r>
              <a:rPr lang="ar-EG" sz="8800" b="1" dirty="0" smtClean="0"/>
              <a:t>أكبر </a:t>
            </a:r>
            <a:r>
              <a:rPr lang="ar-EG" sz="8800" b="1" dirty="0" smtClean="0"/>
              <a:t>رح </a:t>
            </a:r>
            <a:r>
              <a:rPr lang="ar-EG" sz="8800" b="1" dirty="0" err="1" smtClean="0"/>
              <a:t>اكون</a:t>
            </a:r>
            <a:r>
              <a:rPr lang="ar-EG" sz="8800" b="1" dirty="0" smtClean="0"/>
              <a:t>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بقوه </a:t>
            </a:r>
            <a:r>
              <a:rPr lang="ar-EG" sz="8800" b="1" dirty="0" smtClean="0"/>
              <a:t>رب الحياة</a:t>
            </a: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81523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ألك </a:t>
            </a:r>
            <a:r>
              <a:rPr lang="ar-EG" sz="8000" b="1" dirty="0" err="1" smtClean="0">
                <a:solidFill>
                  <a:srgbClr val="00582A"/>
                </a:solidFill>
              </a:rPr>
              <a:t>ياربي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برنم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إنت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فرحي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خلصتني </a:t>
            </a:r>
            <a:r>
              <a:rPr lang="ar-EG" sz="8000" b="1" dirty="0" smtClean="0">
                <a:solidFill>
                  <a:srgbClr val="00582A"/>
                </a:solidFill>
              </a:rPr>
              <a:t>من خطيتي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وشفيت </a:t>
            </a:r>
            <a:r>
              <a:rPr lang="ar-EG" sz="8000" b="1" dirty="0" smtClean="0">
                <a:solidFill>
                  <a:srgbClr val="00582A"/>
                </a:solidFill>
              </a:rPr>
              <a:t>جرحي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34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>
                <a:solidFill>
                  <a:srgbClr val="00582A"/>
                </a:solidFill>
              </a:rPr>
              <a:t>عهدي معك </a:t>
            </a:r>
            <a:endParaRPr lang="ar-EG" sz="88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800" b="1" dirty="0" err="1" smtClean="0">
                <a:solidFill>
                  <a:srgbClr val="00582A"/>
                </a:solidFill>
              </a:rPr>
              <a:t>يايسوع</a:t>
            </a:r>
            <a:r>
              <a:rPr lang="ar-EG" sz="8800" b="1" dirty="0" smtClean="0">
                <a:solidFill>
                  <a:srgbClr val="00582A"/>
                </a:solidFill>
              </a:rPr>
              <a:t> ما </a:t>
            </a:r>
            <a:r>
              <a:rPr lang="ar-EG" sz="8800" b="1" dirty="0" err="1" smtClean="0">
                <a:solidFill>
                  <a:srgbClr val="00582A"/>
                </a:solidFill>
              </a:rPr>
              <a:t>بينمحي</a:t>
            </a:r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endParaRPr lang="ar-EG" sz="88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800" b="1" dirty="0" smtClean="0">
                <a:solidFill>
                  <a:srgbClr val="00582A"/>
                </a:solidFill>
              </a:rPr>
              <a:t>مهما </a:t>
            </a:r>
            <a:r>
              <a:rPr lang="ar-EG" sz="8800" b="1" dirty="0" smtClean="0">
                <a:solidFill>
                  <a:srgbClr val="00582A"/>
                </a:solidFill>
              </a:rPr>
              <a:t>تصعب </a:t>
            </a:r>
            <a:r>
              <a:rPr lang="ar-EG" sz="8800" b="1" dirty="0" smtClean="0">
                <a:solidFill>
                  <a:srgbClr val="00582A"/>
                </a:solidFill>
              </a:rPr>
              <a:t>ظروفي </a:t>
            </a:r>
          </a:p>
          <a:p>
            <a:pPr algn="ctr" rtl="1"/>
            <a:r>
              <a:rPr lang="ar-EG" sz="8800" b="1" dirty="0" smtClean="0">
                <a:solidFill>
                  <a:srgbClr val="00582A"/>
                </a:solidFill>
              </a:rPr>
              <a:t>في </a:t>
            </a:r>
            <a:r>
              <a:rPr lang="ar-EG" sz="8800" b="1" dirty="0" smtClean="0">
                <a:solidFill>
                  <a:srgbClr val="00582A"/>
                </a:solidFill>
              </a:rPr>
              <a:t>هذه الحياة</a:t>
            </a: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21444"/>
            <a:ext cx="9982199" cy="12311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2-</a:t>
            </a:r>
            <a:endParaRPr lang="ar-EG" sz="6600" b="1" dirty="0" smtClean="0"/>
          </a:p>
          <a:p>
            <a:pPr algn="ctr" rtl="1"/>
            <a:r>
              <a:rPr lang="ar-EG" sz="8000" b="1" dirty="0" smtClean="0"/>
              <a:t>ظروفي صعبه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ياأخوه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بتبكيني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عدروب</a:t>
            </a:r>
            <a:r>
              <a:rPr lang="ar-EG" sz="8000" b="1" dirty="0" smtClean="0"/>
              <a:t> </a:t>
            </a:r>
            <a:r>
              <a:rPr lang="ar-EG" sz="8000" b="1" dirty="0" smtClean="0"/>
              <a:t>الحزن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والالام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بتوديني</a:t>
            </a:r>
            <a:r>
              <a:rPr lang="ar-EG" sz="8000" b="1" dirty="0" smtClean="0"/>
              <a:t> </a:t>
            </a:r>
            <a:br>
              <a:rPr lang="ar-EG" sz="8000" b="1" dirty="0" smtClean="0"/>
            </a:br>
            <a:endParaRPr lang="ar-EG" sz="8000" b="1" dirty="0" smtClean="0"/>
          </a:p>
          <a:p>
            <a:pPr algn="ctr" rtl="1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br>
              <a:rPr lang="ar-EG" sz="80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err="1" smtClean="0"/>
              <a:t>يجي</a:t>
            </a:r>
            <a:r>
              <a:rPr lang="ar-EG" sz="8800" b="1" dirty="0" smtClean="0"/>
              <a:t> يسوعي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يفرحني </a:t>
            </a:r>
            <a:r>
              <a:rPr lang="ar-EG" sz="8800" b="1" dirty="0" smtClean="0"/>
              <a:t>ويعزيني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وجوده </a:t>
            </a:r>
            <a:r>
              <a:rPr lang="ar-EG" sz="8800" b="1" dirty="0" smtClean="0"/>
              <a:t>ينسيني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كل </a:t>
            </a:r>
            <a:r>
              <a:rPr lang="ar-EG" sz="8800" b="1" dirty="0" err="1" smtClean="0"/>
              <a:t>هموه</a:t>
            </a:r>
            <a:r>
              <a:rPr lang="ar-EG" sz="8800" b="1" dirty="0" smtClean="0"/>
              <a:t> الحياة </a:t>
            </a:r>
            <a:br>
              <a:rPr lang="ar-EG" sz="8800" b="1" dirty="0" smtClean="0"/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1793</TotalTime>
  <Words>163</Words>
  <Application>Microsoft Office PowerPoint</Application>
  <PresentationFormat>عرض على الشاشة (3:4)‏</PresentationFormat>
  <Paragraphs>71</Paragraphs>
  <Slides>16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232</cp:revision>
  <dcterms:created xsi:type="dcterms:W3CDTF">2021-12-07T14:30:00Z</dcterms:created>
  <dcterms:modified xsi:type="dcterms:W3CDTF">2022-05-18T10:21:21Z</dcterms:modified>
</cp:coreProperties>
</file>