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96" r:id="rId3"/>
    <p:sldId id="27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08" r:id="rId15"/>
    <p:sldId id="409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ألك </a:t>
            </a:r>
            <a:r>
              <a:rPr lang="ar-EG" sz="6600" b="1" dirty="0" err="1" smtClean="0"/>
              <a:t>ياربي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برنم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1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ألك </a:t>
            </a:r>
            <a:r>
              <a:rPr lang="ar-EG" sz="8000" b="1" dirty="0" err="1" smtClean="0">
                <a:solidFill>
                  <a:srgbClr val="00582A"/>
                </a:solidFill>
              </a:rPr>
              <a:t>ياربي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برنم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فرحي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خلصتني </a:t>
            </a:r>
            <a:r>
              <a:rPr lang="ar-EG" sz="8000" b="1" dirty="0" smtClean="0">
                <a:solidFill>
                  <a:srgbClr val="00582A"/>
                </a:solidFill>
              </a:rPr>
              <a:t>من خطيتي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وشفيت </a:t>
            </a:r>
            <a:r>
              <a:rPr lang="ar-EG" sz="8000" b="1" dirty="0" smtClean="0">
                <a:solidFill>
                  <a:srgbClr val="00582A"/>
                </a:solidFill>
              </a:rPr>
              <a:t>جرحي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عهدي معك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err="1" smtClean="0">
                <a:solidFill>
                  <a:srgbClr val="00582A"/>
                </a:solidFill>
              </a:rPr>
              <a:t>يايسوع</a:t>
            </a:r>
            <a:r>
              <a:rPr lang="ar-EG" sz="8800" b="1" dirty="0" smtClean="0">
                <a:solidFill>
                  <a:srgbClr val="00582A"/>
                </a:solidFill>
              </a:rPr>
              <a:t> ما </a:t>
            </a:r>
            <a:r>
              <a:rPr lang="ar-EG" sz="8800" b="1" dirty="0" err="1" smtClean="0">
                <a:solidFill>
                  <a:srgbClr val="00582A"/>
                </a:solidFill>
              </a:rPr>
              <a:t>بينمحي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مهما </a:t>
            </a:r>
            <a:r>
              <a:rPr lang="ar-EG" sz="8800" b="1" dirty="0" smtClean="0">
                <a:solidFill>
                  <a:srgbClr val="00582A"/>
                </a:solidFill>
              </a:rPr>
              <a:t>تصعب </a:t>
            </a:r>
            <a:r>
              <a:rPr lang="ar-EG" sz="8800" b="1" dirty="0" smtClean="0">
                <a:solidFill>
                  <a:srgbClr val="00582A"/>
                </a:solidFill>
              </a:rPr>
              <a:t>ظروفي 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في </a:t>
            </a:r>
            <a:r>
              <a:rPr lang="ar-EG" sz="8800" b="1" dirty="0" smtClean="0">
                <a:solidFill>
                  <a:srgbClr val="00582A"/>
                </a:solidFill>
              </a:rPr>
              <a:t>هذه الحياة</a:t>
            </a: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9537"/>
            <a:ext cx="9982199" cy="12311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</a:t>
            </a:r>
            <a:endParaRPr lang="ar-EG" sz="6600" b="1" dirty="0" smtClean="0"/>
          </a:p>
          <a:p>
            <a:pPr algn="ctr" rtl="1"/>
            <a:r>
              <a:rPr lang="ar-EG" sz="8000" b="1" dirty="0" smtClean="0"/>
              <a:t>شوقي في قلبي </a:t>
            </a:r>
            <a:r>
              <a:rPr lang="ar-EG" sz="8000" b="1" dirty="0" smtClean="0"/>
              <a:t>عم </a:t>
            </a:r>
            <a:r>
              <a:rPr lang="ar-EG" sz="8000" b="1" dirty="0" smtClean="0"/>
              <a:t>يكبر </a:t>
            </a:r>
            <a:r>
              <a:rPr lang="ar-EG" sz="8000" b="1" dirty="0" err="1" smtClean="0"/>
              <a:t>تاشوف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يسوع </a:t>
            </a:r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err="1" smtClean="0"/>
              <a:t>اتعابي</a:t>
            </a:r>
            <a:r>
              <a:rPr lang="ar-EG" sz="8000" b="1" dirty="0" smtClean="0"/>
              <a:t> يريحني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وانسى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الدموع 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على بلادي يأخذني </a:t>
            </a:r>
            <a:endParaRPr lang="ar-EG" sz="8800" b="1" dirty="0" smtClean="0"/>
          </a:p>
          <a:p>
            <a:pPr algn="ctr" rtl="1"/>
            <a:r>
              <a:rPr lang="ar-EG" sz="8800" b="1" dirty="0" err="1" smtClean="0"/>
              <a:t>ماأحلى</a:t>
            </a:r>
            <a:r>
              <a:rPr lang="ar-EG" sz="8800" b="1" dirty="0" smtClean="0"/>
              <a:t> </a:t>
            </a:r>
            <a:r>
              <a:rPr lang="ar-EG" sz="8800" b="1" dirty="0" smtClean="0"/>
              <a:t>الربوع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مع </a:t>
            </a:r>
            <a:r>
              <a:rPr lang="ar-EG" sz="8800" b="1" dirty="0" smtClean="0"/>
              <a:t>كل </a:t>
            </a:r>
            <a:r>
              <a:rPr lang="ar-EG" sz="8800" b="1" dirty="0" err="1" smtClean="0"/>
              <a:t>الاخوه</a:t>
            </a:r>
            <a:r>
              <a:rPr lang="ar-EG" sz="8800" b="1" dirty="0" smtClean="0"/>
              <a:t> نفرح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بطريق </a:t>
            </a:r>
            <a:r>
              <a:rPr lang="ar-EG" sz="8800" b="1" dirty="0" err="1" smtClean="0"/>
              <a:t>الهنى</a:t>
            </a:r>
            <a:r>
              <a:rPr lang="ar-EG" sz="8800" b="1" dirty="0" smtClean="0"/>
              <a:t> </a:t>
            </a:r>
            <a:br>
              <a:rPr lang="ar-EG" sz="8800" b="1" dirty="0" smtClean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1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ألك </a:t>
            </a:r>
            <a:r>
              <a:rPr lang="ar-EG" sz="8000" b="1" dirty="0" err="1" smtClean="0">
                <a:solidFill>
                  <a:srgbClr val="00582A"/>
                </a:solidFill>
              </a:rPr>
              <a:t>ياربي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برنم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فرحي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خلصتني </a:t>
            </a:r>
            <a:r>
              <a:rPr lang="ar-EG" sz="8000" b="1" dirty="0" smtClean="0">
                <a:solidFill>
                  <a:srgbClr val="00582A"/>
                </a:solidFill>
              </a:rPr>
              <a:t>من خطيتي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وشفيت </a:t>
            </a:r>
            <a:r>
              <a:rPr lang="ar-EG" sz="8000" b="1" dirty="0" smtClean="0">
                <a:solidFill>
                  <a:srgbClr val="00582A"/>
                </a:solidFill>
              </a:rPr>
              <a:t>جرحي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عهدي معك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err="1" smtClean="0">
                <a:solidFill>
                  <a:srgbClr val="00582A"/>
                </a:solidFill>
              </a:rPr>
              <a:t>يايسوع</a:t>
            </a:r>
            <a:r>
              <a:rPr lang="ar-EG" sz="8800" b="1" dirty="0" smtClean="0">
                <a:solidFill>
                  <a:srgbClr val="00582A"/>
                </a:solidFill>
              </a:rPr>
              <a:t> ما </a:t>
            </a:r>
            <a:r>
              <a:rPr lang="ar-EG" sz="8800" b="1" dirty="0" err="1" smtClean="0">
                <a:solidFill>
                  <a:srgbClr val="00582A"/>
                </a:solidFill>
              </a:rPr>
              <a:t>بينمحي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مهما </a:t>
            </a:r>
            <a:r>
              <a:rPr lang="ar-EG" sz="8800" b="1" dirty="0" smtClean="0">
                <a:solidFill>
                  <a:srgbClr val="00582A"/>
                </a:solidFill>
              </a:rPr>
              <a:t>تصعب </a:t>
            </a:r>
            <a:r>
              <a:rPr lang="ar-EG" sz="8800" b="1" dirty="0" smtClean="0">
                <a:solidFill>
                  <a:srgbClr val="00582A"/>
                </a:solidFill>
              </a:rPr>
              <a:t>ظروفي 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في </a:t>
            </a:r>
            <a:r>
              <a:rPr lang="ar-EG" sz="8800" b="1" dirty="0" smtClean="0">
                <a:solidFill>
                  <a:srgbClr val="00582A"/>
                </a:solidFill>
              </a:rPr>
              <a:t>هذه الحياة</a:t>
            </a: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1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ألك </a:t>
            </a:r>
            <a:r>
              <a:rPr lang="ar-EG" sz="8000" b="1" dirty="0" err="1" smtClean="0">
                <a:solidFill>
                  <a:srgbClr val="00582A"/>
                </a:solidFill>
              </a:rPr>
              <a:t>ياربي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برنم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فرحي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خلصتني </a:t>
            </a:r>
            <a:r>
              <a:rPr lang="ar-EG" sz="8000" b="1" dirty="0" smtClean="0">
                <a:solidFill>
                  <a:srgbClr val="00582A"/>
                </a:solidFill>
              </a:rPr>
              <a:t>من خطيتي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وشفيت </a:t>
            </a:r>
            <a:r>
              <a:rPr lang="ar-EG" sz="8000" b="1" dirty="0" smtClean="0">
                <a:solidFill>
                  <a:srgbClr val="00582A"/>
                </a:solidFill>
              </a:rPr>
              <a:t>جرحي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عهدي معك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err="1" smtClean="0">
                <a:solidFill>
                  <a:srgbClr val="00582A"/>
                </a:solidFill>
              </a:rPr>
              <a:t>يايسوع</a:t>
            </a:r>
            <a:r>
              <a:rPr lang="ar-EG" sz="8800" b="1" dirty="0" smtClean="0">
                <a:solidFill>
                  <a:srgbClr val="00582A"/>
                </a:solidFill>
              </a:rPr>
              <a:t> ما </a:t>
            </a:r>
            <a:r>
              <a:rPr lang="ar-EG" sz="8800" b="1" dirty="0" err="1" smtClean="0">
                <a:solidFill>
                  <a:srgbClr val="00582A"/>
                </a:solidFill>
              </a:rPr>
              <a:t>بينمحي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مهما </a:t>
            </a:r>
            <a:r>
              <a:rPr lang="ar-EG" sz="8800" b="1" dirty="0" smtClean="0">
                <a:solidFill>
                  <a:srgbClr val="00582A"/>
                </a:solidFill>
              </a:rPr>
              <a:t>تصعب </a:t>
            </a:r>
            <a:r>
              <a:rPr lang="ar-EG" sz="8800" b="1" dirty="0" smtClean="0">
                <a:solidFill>
                  <a:srgbClr val="00582A"/>
                </a:solidFill>
              </a:rPr>
              <a:t>ظروفي 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في </a:t>
            </a:r>
            <a:r>
              <a:rPr lang="ar-EG" sz="8800" b="1" dirty="0" smtClean="0">
                <a:solidFill>
                  <a:srgbClr val="00582A"/>
                </a:solidFill>
              </a:rPr>
              <a:t>هذه الحياة</a:t>
            </a: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444"/>
            <a:ext cx="9982199" cy="1107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</a:t>
            </a:r>
            <a:endParaRPr lang="ar-EG" sz="6600" b="1" dirty="0" smtClean="0"/>
          </a:p>
          <a:p>
            <a:pPr algn="ctr" rtl="1"/>
            <a:r>
              <a:rPr lang="ar-EG" sz="8000" b="1" dirty="0" smtClean="0"/>
              <a:t>ظروفي صعبه يا أخوه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لكن </a:t>
            </a:r>
            <a:r>
              <a:rPr lang="ar-EG" sz="8000" b="1" dirty="0" smtClean="0"/>
              <a:t>ما بخاف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اللي </a:t>
            </a:r>
            <a:r>
              <a:rPr lang="ar-EG" sz="8000" b="1" dirty="0" smtClean="0"/>
              <a:t>وعدني </a:t>
            </a:r>
            <a:r>
              <a:rPr lang="ar-EG" sz="8000" b="1" dirty="0" err="1" smtClean="0"/>
              <a:t>بالنصره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راعي </a:t>
            </a:r>
            <a:r>
              <a:rPr lang="ar-EG" sz="8000" b="1" dirty="0" smtClean="0"/>
              <a:t>الخراف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مهما بتكون </a:t>
            </a:r>
            <a:r>
              <a:rPr lang="ar-EG" sz="8800" b="1" dirty="0" err="1" smtClean="0"/>
              <a:t>احوالي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خصبه وجفاف</a:t>
            </a:r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أكبر </a:t>
            </a:r>
            <a:r>
              <a:rPr lang="ar-EG" sz="8800" b="1" dirty="0" smtClean="0"/>
              <a:t>رح </a:t>
            </a:r>
            <a:r>
              <a:rPr lang="ar-EG" sz="8800" b="1" dirty="0" err="1" smtClean="0"/>
              <a:t>اكون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بقوه </a:t>
            </a:r>
            <a:r>
              <a:rPr lang="ar-EG" sz="8800" b="1" dirty="0" smtClean="0"/>
              <a:t>رب الحياة</a:t>
            </a: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1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ألك </a:t>
            </a:r>
            <a:r>
              <a:rPr lang="ar-EG" sz="8000" b="1" dirty="0" err="1" smtClean="0">
                <a:solidFill>
                  <a:srgbClr val="00582A"/>
                </a:solidFill>
              </a:rPr>
              <a:t>ياربي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برنم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فرحي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خلصتني </a:t>
            </a:r>
            <a:r>
              <a:rPr lang="ar-EG" sz="8000" b="1" dirty="0" smtClean="0">
                <a:solidFill>
                  <a:srgbClr val="00582A"/>
                </a:solidFill>
              </a:rPr>
              <a:t>من خطيتي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وشفيت </a:t>
            </a:r>
            <a:r>
              <a:rPr lang="ar-EG" sz="8000" b="1" dirty="0" smtClean="0">
                <a:solidFill>
                  <a:srgbClr val="00582A"/>
                </a:solidFill>
              </a:rPr>
              <a:t>جرحي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عهدي معك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err="1" smtClean="0">
                <a:solidFill>
                  <a:srgbClr val="00582A"/>
                </a:solidFill>
              </a:rPr>
              <a:t>يايسوع</a:t>
            </a:r>
            <a:r>
              <a:rPr lang="ar-EG" sz="8800" b="1" dirty="0" smtClean="0">
                <a:solidFill>
                  <a:srgbClr val="00582A"/>
                </a:solidFill>
              </a:rPr>
              <a:t> ما </a:t>
            </a:r>
            <a:r>
              <a:rPr lang="ar-EG" sz="8800" b="1" dirty="0" err="1" smtClean="0">
                <a:solidFill>
                  <a:srgbClr val="00582A"/>
                </a:solidFill>
              </a:rPr>
              <a:t>بينمحي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مهما </a:t>
            </a:r>
            <a:r>
              <a:rPr lang="ar-EG" sz="8800" b="1" dirty="0" smtClean="0">
                <a:solidFill>
                  <a:srgbClr val="00582A"/>
                </a:solidFill>
              </a:rPr>
              <a:t>تصعب </a:t>
            </a:r>
            <a:r>
              <a:rPr lang="ar-EG" sz="8800" b="1" dirty="0" smtClean="0">
                <a:solidFill>
                  <a:srgbClr val="00582A"/>
                </a:solidFill>
              </a:rPr>
              <a:t>ظروفي 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في </a:t>
            </a:r>
            <a:r>
              <a:rPr lang="ar-EG" sz="8800" b="1" dirty="0" smtClean="0">
                <a:solidFill>
                  <a:srgbClr val="00582A"/>
                </a:solidFill>
              </a:rPr>
              <a:t>هذه الحياة</a:t>
            </a: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444"/>
            <a:ext cx="9982199" cy="12311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</a:t>
            </a:r>
            <a:endParaRPr lang="ar-EG" sz="6600" b="1" dirty="0" smtClean="0"/>
          </a:p>
          <a:p>
            <a:pPr algn="ctr" rtl="1"/>
            <a:r>
              <a:rPr lang="ar-EG" sz="8000" b="1" dirty="0" smtClean="0"/>
              <a:t>ظروفي صعبه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ياأخوه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بتبكيني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عدروب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الحزن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والالام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بتوديني</a:t>
            </a: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err="1" smtClean="0"/>
              <a:t>يجي</a:t>
            </a:r>
            <a:r>
              <a:rPr lang="ar-EG" sz="8800" b="1" dirty="0" smtClean="0"/>
              <a:t> يسوعي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يفرحني </a:t>
            </a:r>
            <a:r>
              <a:rPr lang="ar-EG" sz="8800" b="1" dirty="0" smtClean="0"/>
              <a:t>ويعزيني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وجوده </a:t>
            </a:r>
            <a:r>
              <a:rPr lang="ar-EG" sz="8800" b="1" dirty="0" smtClean="0"/>
              <a:t>ينسيني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كل </a:t>
            </a:r>
            <a:r>
              <a:rPr lang="ar-EG" sz="8800" b="1" dirty="0" err="1" smtClean="0"/>
              <a:t>هموه</a:t>
            </a:r>
            <a:r>
              <a:rPr lang="ar-EG" sz="8800" b="1" dirty="0" smtClean="0"/>
              <a:t> الحياة </a:t>
            </a:r>
            <a:br>
              <a:rPr lang="ar-EG" sz="8800" b="1" dirty="0" smtClean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1793</TotalTime>
  <Words>163</Words>
  <Application>Microsoft Office PowerPoint</Application>
  <PresentationFormat>عرض على الشاشة (3:4)‏</PresentationFormat>
  <Paragraphs>71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232</cp:revision>
  <dcterms:created xsi:type="dcterms:W3CDTF">2021-12-07T14:30:00Z</dcterms:created>
  <dcterms:modified xsi:type="dcterms:W3CDTF">2022-05-18T10:21:21Z</dcterms:modified>
</cp:coreProperties>
</file>