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48" y="4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533400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أ</a:t>
            </a:r>
            <a:r>
              <a:rPr lang="ar-SA" sz="8000" b="1" dirty="0">
                <a:latin typeface="Arial" charset="0"/>
                <a:cs typeface="Arial" charset="0"/>
              </a:rPr>
              <a:t>جيوس قدوس الله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أجْيوسْ </a:t>
            </a:r>
            <a:r>
              <a:rPr lang="ar-EG" sz="6000" b="1" dirty="0" err="1">
                <a:solidFill>
                  <a:srgbClr val="003300"/>
                </a:solidFill>
              </a:rPr>
              <a:t>أُوثِيئوسْ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أَجِيّوسْ اِسْ </a:t>
            </a:r>
            <a:r>
              <a:rPr lang="ar-EG" sz="6000" b="1" dirty="0" err="1">
                <a:solidFill>
                  <a:srgbClr val="003300"/>
                </a:solidFill>
              </a:rPr>
              <a:t>شيروسْ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أجيوسْ </a:t>
            </a:r>
            <a:r>
              <a:rPr lang="ar-EG" sz="6000" b="1" dirty="0" err="1">
                <a:solidFill>
                  <a:srgbClr val="003300"/>
                </a:solidFill>
              </a:rPr>
              <a:t>أثاناطوسْ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أُوْ </a:t>
            </a:r>
            <a:r>
              <a:rPr lang="ar-EG" sz="6000" b="1" dirty="0" err="1">
                <a:solidFill>
                  <a:srgbClr val="003300"/>
                </a:solidFill>
              </a:rPr>
              <a:t>إكبَرثينو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جنِّيتيسْ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إليسونْ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إيماسْ</a:t>
            </a: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798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أجْيوسْ </a:t>
            </a:r>
            <a:r>
              <a:rPr lang="ar-EG" sz="6000" b="1" dirty="0" err="1">
                <a:solidFill>
                  <a:srgbClr val="003300"/>
                </a:solidFill>
              </a:rPr>
              <a:t>أُوثِيئوسْ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أَجِيّوسْ اِسْ </a:t>
            </a:r>
            <a:r>
              <a:rPr lang="ar-EG" sz="6000" b="1" dirty="0" err="1">
                <a:solidFill>
                  <a:srgbClr val="003300"/>
                </a:solidFill>
              </a:rPr>
              <a:t>شيروسْ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أجيوسْ </a:t>
            </a:r>
            <a:r>
              <a:rPr lang="ar-EG" sz="6000" b="1" dirty="0" err="1">
                <a:solidFill>
                  <a:srgbClr val="003300"/>
                </a:solidFill>
              </a:rPr>
              <a:t>أثاناطوسْ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أُوْ </a:t>
            </a:r>
            <a:r>
              <a:rPr lang="ar-EG" sz="6000" b="1" dirty="0" err="1">
                <a:solidFill>
                  <a:srgbClr val="003300"/>
                </a:solidFill>
              </a:rPr>
              <a:t>إكبَرثينو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جنِّيتيسْ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إليسونْ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إيماسْ</a:t>
            </a:r>
            <a:endParaRPr lang="ar-EG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قدوس الله قدوس القوي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الحي الذي لا يموت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من ولد من العذراء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ارحمنـــــــــــــــــــا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أجْيوسْ </a:t>
            </a:r>
            <a:r>
              <a:rPr lang="ar-EG" sz="6000" b="1" dirty="0" err="1">
                <a:solidFill>
                  <a:srgbClr val="003300"/>
                </a:solidFill>
              </a:rPr>
              <a:t>أُوثِيئوسْ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أَجِيّوسْ اِسْ </a:t>
            </a:r>
            <a:r>
              <a:rPr lang="ar-EG" sz="6000" b="1" dirty="0" err="1">
                <a:solidFill>
                  <a:srgbClr val="003300"/>
                </a:solidFill>
              </a:rPr>
              <a:t>شيروسْ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أجيوسْ </a:t>
            </a:r>
            <a:r>
              <a:rPr lang="ar-EG" sz="6000" b="1" dirty="0" err="1">
                <a:solidFill>
                  <a:srgbClr val="003300"/>
                </a:solidFill>
              </a:rPr>
              <a:t>أثاناطوسْ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أُوْ </a:t>
            </a:r>
            <a:r>
              <a:rPr lang="ar-EG" sz="6000" b="1" dirty="0" err="1">
                <a:solidFill>
                  <a:srgbClr val="003300"/>
                </a:solidFill>
              </a:rPr>
              <a:t>إكبَرثينو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جنِّيتيسْ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إليسونْ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إيماسْ</a:t>
            </a: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78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120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قدوس الله قدوس القوي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الحي الذي لا يموت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مَن صلـــــــــــــبَ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عناارحمنــــــــــــــــا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9907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أجْيوسْ </a:t>
            </a:r>
            <a:r>
              <a:rPr lang="ar-EG" sz="6000" b="1" dirty="0" err="1">
                <a:solidFill>
                  <a:srgbClr val="003300"/>
                </a:solidFill>
              </a:rPr>
              <a:t>أُوثِيئوسْ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أَجِيّوسْ اِسْ </a:t>
            </a:r>
            <a:r>
              <a:rPr lang="ar-EG" sz="6000" b="1" dirty="0" err="1">
                <a:solidFill>
                  <a:srgbClr val="003300"/>
                </a:solidFill>
              </a:rPr>
              <a:t>شيروسْ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أجيوسْ </a:t>
            </a:r>
            <a:r>
              <a:rPr lang="ar-EG" sz="6000" b="1" dirty="0" err="1">
                <a:solidFill>
                  <a:srgbClr val="003300"/>
                </a:solidFill>
              </a:rPr>
              <a:t>أثاناطوسْ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أُوْ </a:t>
            </a:r>
            <a:r>
              <a:rPr lang="ar-EG" sz="6000" b="1" dirty="0" err="1">
                <a:solidFill>
                  <a:srgbClr val="003300"/>
                </a:solidFill>
              </a:rPr>
              <a:t>إكبَرثينو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جنِّيتيسْ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إليسونْ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إيماسْ</a:t>
            </a: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69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94692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قدوس الله قدوس القوي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الحي الذي لا يموت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من قام من الأموات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وصعد إلى السماوات ارحمنا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73691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16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أجْيوسْ </a:t>
            </a:r>
            <a:r>
              <a:rPr lang="ar-EG" sz="6000" b="1" dirty="0" err="1">
                <a:solidFill>
                  <a:srgbClr val="003300"/>
                </a:solidFill>
              </a:rPr>
              <a:t>أُوثِيئوسْ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أَجِيّوسْ اِسْ </a:t>
            </a:r>
            <a:r>
              <a:rPr lang="ar-EG" sz="6000" b="1" dirty="0" err="1">
                <a:solidFill>
                  <a:srgbClr val="003300"/>
                </a:solidFill>
              </a:rPr>
              <a:t>شيروسْ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أجيوسْ </a:t>
            </a:r>
            <a:r>
              <a:rPr lang="ar-EG" sz="6000" b="1" dirty="0" err="1">
                <a:solidFill>
                  <a:srgbClr val="003300"/>
                </a:solidFill>
              </a:rPr>
              <a:t>أثاناطوسْ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>
                <a:solidFill>
                  <a:srgbClr val="003300"/>
                </a:solidFill>
              </a:rPr>
              <a:t>أُوْ </a:t>
            </a:r>
            <a:r>
              <a:rPr lang="ar-EG" sz="6000" b="1" dirty="0" err="1">
                <a:solidFill>
                  <a:srgbClr val="003300"/>
                </a:solidFill>
              </a:rPr>
              <a:t>إكبَرثينو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جنِّيتيسْ</a:t>
            </a:r>
            <a:endParaRPr lang="ar-EG" sz="6000" b="1" dirty="0">
              <a:solidFill>
                <a:srgbClr val="003300"/>
              </a:solidFill>
            </a:endParaRPr>
          </a:p>
          <a:p>
            <a:pPr algn="ctr">
              <a:spcBef>
                <a:spcPts val="1800"/>
              </a:spcBef>
              <a:defRPr/>
            </a:pPr>
            <a:r>
              <a:rPr lang="ar-EG" sz="6000" b="1" dirty="0" err="1">
                <a:solidFill>
                  <a:srgbClr val="003300"/>
                </a:solidFill>
              </a:rPr>
              <a:t>إليسونْ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r>
              <a:rPr lang="ar-EG" sz="6000" b="1" dirty="0" err="1">
                <a:solidFill>
                  <a:srgbClr val="003300"/>
                </a:solidFill>
              </a:rPr>
              <a:t>إيماسْ</a:t>
            </a: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03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4-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المجد للآب والابن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والروح القدُس الآن وكل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آوان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وإلى دهر الدهور أمين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أيها الثالوث المقدس ارحمنا</a:t>
            </a:r>
          </a:p>
        </p:txBody>
      </p:sp>
    </p:spTree>
    <p:extLst>
      <p:ext uri="{BB962C8B-B14F-4D97-AF65-F5344CB8AC3E}">
        <p14:creationId xmlns:p14="http://schemas.microsoft.com/office/powerpoint/2010/main" val="2066686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128</Words>
  <Application>Microsoft Office PowerPoint</Application>
  <PresentationFormat>عرض على الشاشة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2024-04-11T12:46:50Z</dcterms:modified>
</cp:coreProperties>
</file>