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90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4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52" d="100"/>
          <a:sy n="52" d="100"/>
        </p:scale>
        <p:origin x="28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latin typeface="Arial" pitchFamily="34" charset="0"/>
                <a:cs typeface="Arial" pitchFamily="34" charset="0"/>
              </a:rPr>
              <a:t>حفظن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ي</a:t>
            </a:r>
            <a:r>
              <a:rPr lang="ar-SA" sz="72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في</a:t>
            </a:r>
            <a:r>
              <a:rPr lang="ar-SA" sz="7200" b="1" dirty="0">
                <a:latin typeface="Arial" pitchFamily="34" charset="0"/>
                <a:cs typeface="Arial" pitchFamily="34" charset="0"/>
              </a:rPr>
              <a:t> رضاك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48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latin typeface="Arial" pitchFamily="34" charset="0"/>
                <a:cs typeface="Arial" pitchFamily="34" charset="0"/>
              </a:rPr>
              <a:t>5-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لن أطلقك يا يسوع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ما لم تباركني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ولا </a:t>
            </a:r>
            <a:r>
              <a:rPr lang="ar-EG" sz="7200" b="1" dirty="0" err="1">
                <a:latin typeface="Arial" pitchFamily="34" charset="0"/>
                <a:cs typeface="Arial" pitchFamily="34" charset="0"/>
              </a:rPr>
              <a:t>هارضى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 بحالة الجوع (فتعال وأشبعني)2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83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40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latin typeface="Arial" pitchFamily="34" charset="0"/>
                <a:cs typeface="Arial" pitchFamily="34" charset="0"/>
              </a:rPr>
              <a:t>1-</a:t>
            </a:r>
          </a:p>
          <a:p>
            <a:pPr algn="ctr" rtl="1" eaLnBrk="0" hangingPunct="0">
              <a:defRPr/>
            </a:pPr>
            <a:r>
              <a:rPr lang="ar-EG" sz="7200" b="1" dirty="0" err="1">
                <a:latin typeface="Arial" pitchFamily="34" charset="0"/>
                <a:cs typeface="Arial" pitchFamily="34" charset="0"/>
              </a:rPr>
              <a:t>إملأني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 بالأشواق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 نحوك حبيب قلبي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متى </a:t>
            </a:r>
            <a:r>
              <a:rPr lang="ar-EG" sz="7200" b="1" dirty="0" err="1">
                <a:latin typeface="Arial" pitchFamily="34" charset="0"/>
                <a:cs typeface="Arial" pitchFamily="34" charset="0"/>
              </a:rPr>
              <a:t>متى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 أراك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(عند انتهاء دربي)</a:t>
            </a:r>
            <a:r>
              <a:rPr lang="ar-EG" sz="5400" b="1" dirty="0">
                <a:latin typeface="Arial" pitchFamily="34" charset="0"/>
                <a:cs typeface="Arial" pitchFamily="34" charset="0"/>
              </a:rPr>
              <a:t>2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4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29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latin typeface="Arial" pitchFamily="34" charset="0"/>
                <a:cs typeface="Arial" pitchFamily="34" charset="0"/>
              </a:rPr>
              <a:t>2-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أيقظني للصلوات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عقلني يا ربي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واحمني من الذات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(وكن ينبوع حبي)</a:t>
            </a:r>
            <a:r>
              <a:rPr lang="ar-EG" sz="5400" b="1" dirty="0">
                <a:latin typeface="Arial" pitchFamily="34" charset="0"/>
                <a:cs typeface="Arial" pitchFamily="34" charset="0"/>
              </a:rPr>
              <a:t>2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1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23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latin typeface="Arial" pitchFamily="34" charset="0"/>
                <a:cs typeface="Arial" pitchFamily="34" charset="0"/>
              </a:rPr>
              <a:t>3-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يا ساكن في علاك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يا من له أَمري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قد قلت لا أنساك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(من مسك مس عيني)</a:t>
            </a:r>
            <a:r>
              <a:rPr lang="ar-EG" sz="5400" b="1" dirty="0">
                <a:latin typeface="Arial" pitchFamily="34" charset="0"/>
                <a:cs typeface="Arial" pitchFamily="34" charset="0"/>
              </a:rPr>
              <a:t>2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حفظني في رضاك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باقي أيام عمري</a:t>
            </a:r>
          </a:p>
          <a:p>
            <a:pPr algn="ctr" rtl="1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من وراك</a:t>
            </a:r>
            <a:endParaRPr lang="ar-EG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جذبني وأنا أجري)2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5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35888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4800" b="1" dirty="0">
                <a:latin typeface="Arial" pitchFamily="34" charset="0"/>
                <a:cs typeface="Arial" pitchFamily="34" charset="0"/>
              </a:rPr>
              <a:t>4-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هيئني للبركات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 اسكب سكيب حبك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وانس كل اللي فات</a:t>
            </a:r>
          </a:p>
          <a:p>
            <a:pPr algn="ctr" rtl="1" eaLnBrk="0" hangingPunct="0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(ها يدي أضعها في يدك)</a:t>
            </a:r>
            <a:r>
              <a:rPr lang="ar-EG" sz="5400" b="1" dirty="0">
                <a:latin typeface="Arial" pitchFamily="34" charset="0"/>
                <a:cs typeface="Arial" pitchFamily="34" charset="0"/>
              </a:rPr>
              <a:t>2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6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219</Words>
  <Application>Microsoft Office PowerPoint</Application>
  <PresentationFormat>عرض على الشاشة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423</cp:revision>
  <dcterms:created xsi:type="dcterms:W3CDTF">2021-12-07T14:30:00Z</dcterms:created>
  <dcterms:modified xsi:type="dcterms:W3CDTF">2023-11-27T08:52:14Z</dcterms:modified>
</cp:coreProperties>
</file>