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277" r:id="rId3"/>
    <p:sldId id="294" r:id="rId4"/>
    <p:sldId id="307" r:id="rId5"/>
    <p:sldId id="308" r:id="rId6"/>
    <p:sldId id="305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94"/>
            <p14:sldId id="307"/>
            <p14:sldId id="308"/>
            <p14:sldId id="30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1" autoAdjust="0"/>
    <p:restoredTop sz="94660"/>
  </p:normalViewPr>
  <p:slideViewPr>
    <p:cSldViewPr>
      <p:cViewPr varScale="1">
        <p:scale>
          <a:sx n="60" d="100"/>
          <a:sy n="60" d="100"/>
        </p:scale>
        <p:origin x="204" y="5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685800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/>
              <a:t>اختبرتني إلهي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89087"/>
            <a:ext cx="9144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اِختَبَرتَني يا إلَهي   وَعَرَفتَ دَاخِلي</a:t>
            </a:r>
          </a:p>
          <a:p>
            <a:pPr algn="ctr" rtl="1"/>
            <a:r>
              <a:rPr lang="ar-EG" sz="5400" b="1" dirty="0"/>
              <a:t>وَجُلوسي وَقيامي   وَجَميعَ سُبُلي</a:t>
            </a:r>
          </a:p>
          <a:p>
            <a:pPr algn="ctr" rtl="1"/>
            <a:endParaRPr lang="ar-EG" sz="5400" b="1" dirty="0"/>
          </a:p>
          <a:p>
            <a:pPr algn="ctr" rtl="1"/>
            <a:endParaRPr lang="ar-EG" sz="5400" b="1" dirty="0"/>
          </a:p>
          <a:p>
            <a:pPr algn="ctr" rtl="1"/>
            <a:r>
              <a:rPr lang="ar-EG" sz="5400" b="1" dirty="0"/>
              <a:t>وَلقد فهـِمتَ فِكري   مِن بَعيدٍ يا حَكيمْ</a:t>
            </a:r>
          </a:p>
          <a:p>
            <a:pPr algn="ctr" rtl="1"/>
            <a:r>
              <a:rPr lang="ar-EG" sz="5400" b="1" dirty="0"/>
              <a:t>وَعَرَفتَ كُلَّ قلبي   وَطريقي يا عَليمْ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2185550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يا لَعُمقِ عِلمِ ربِّي قدْ تَعالتْ حِكْمَتُهْ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وَعَجِيبةٌ تَجَّلتْ  وسَمَتْ مَعرِفَتُه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85800"/>
            <a:ext cx="9144000" cy="5461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/>
              <a:t>أَينَ من روحِكَ أمضِي؟ </a:t>
            </a:r>
          </a:p>
          <a:p>
            <a:pPr algn="ctr" rtl="1">
              <a:lnSpc>
                <a:spcPct val="150000"/>
              </a:lnSpc>
            </a:pPr>
            <a:r>
              <a:rPr lang="ar-EG" sz="6000" b="1"/>
              <a:t>أَينَ لِي مِنكَ الهُرُوبْ؟</a:t>
            </a:r>
          </a:p>
          <a:p>
            <a:pPr algn="ctr" rtl="1">
              <a:lnSpc>
                <a:spcPct val="150000"/>
              </a:lnSpc>
            </a:pPr>
            <a:r>
              <a:rPr lang="ar-EG" sz="6000" b="1"/>
              <a:t>أَنتَ فِي كُلِّ مَكانٍ حَاضرٌ  </a:t>
            </a:r>
          </a:p>
          <a:p>
            <a:pPr algn="ctr" rtl="1">
              <a:lnSpc>
                <a:spcPct val="150000"/>
              </a:lnSpc>
            </a:pPr>
            <a:r>
              <a:rPr lang="ar-EG" sz="6000" b="1"/>
              <a:t>أَيَا مَهُوبْ</a:t>
            </a:r>
            <a:endParaRPr lang="ar-EG" sz="6000" b="1" dirty="0"/>
          </a:p>
        </p:txBody>
      </p:sp>
    </p:spTree>
    <p:extLst>
      <p:ext uri="{BB962C8B-B14F-4D97-AF65-F5344CB8AC3E}">
        <p14:creationId xmlns:p14="http://schemas.microsoft.com/office/powerpoint/2010/main" val="37140560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929819"/>
            <a:ext cx="91440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000" b="1" dirty="0"/>
              <a:t>إن صَعَدْتُ </a:t>
            </a:r>
            <a:r>
              <a:rPr lang="ar-EG" sz="5000" b="1" dirty="0" err="1"/>
              <a:t>لِلأعَالي</a:t>
            </a:r>
            <a:r>
              <a:rPr lang="ar-EG" sz="5000" b="1" dirty="0"/>
              <a:t> أو نَزلتُ في القُبُورْ</a:t>
            </a:r>
          </a:p>
          <a:p>
            <a:pPr algn="ctr" rtl="1"/>
            <a:r>
              <a:rPr lang="ar-EG" sz="5000" b="1" dirty="0"/>
              <a:t>أو أخَذتُ لي جَناحَاً أو سَكَنتُ في البُحُورْ</a:t>
            </a:r>
          </a:p>
          <a:p>
            <a:pPr algn="ctr" rtl="1"/>
            <a:endParaRPr lang="ar-EG" sz="5000" b="1" dirty="0"/>
          </a:p>
          <a:p>
            <a:pPr algn="ctr" rtl="1"/>
            <a:endParaRPr lang="ar-EG" sz="5000" b="1" dirty="0"/>
          </a:p>
          <a:p>
            <a:pPr algn="ctr" rtl="1"/>
            <a:r>
              <a:rPr lang="ar-EG" sz="5000" b="1" dirty="0"/>
              <a:t>فهُنَاكَ أنتَ تَهدِي  قَدَمَايَ يا قَديرْ</a:t>
            </a:r>
          </a:p>
          <a:p>
            <a:pPr algn="ctr" rtl="1"/>
            <a:r>
              <a:rPr lang="ar-EG" sz="5000" b="1" dirty="0"/>
              <a:t>وَيَدَاكَ تُمسِكاني حَيْثُما أنا أسيرْ</a:t>
            </a:r>
          </a:p>
        </p:txBody>
      </p:sp>
    </p:spTree>
    <p:extLst>
      <p:ext uri="{BB962C8B-B14F-4D97-AF65-F5344CB8AC3E}">
        <p14:creationId xmlns:p14="http://schemas.microsoft.com/office/powerpoint/2010/main" val="3594442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89087"/>
            <a:ext cx="9144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اِختَبرني يا إلَهي   وَامتَحِنِّي يا خَبيرْ</a:t>
            </a:r>
          </a:p>
          <a:p>
            <a:pPr algn="ctr" rtl="1"/>
            <a:r>
              <a:rPr lang="ar-EG" sz="5400" b="1" dirty="0"/>
              <a:t>فاحِصَاً قلبي وَلُبِّي   عَارِفاً ما في الضَّميرْ</a:t>
            </a:r>
          </a:p>
          <a:p>
            <a:pPr algn="ctr" rtl="1"/>
            <a:endParaRPr lang="ar-EG" sz="5400" b="1" dirty="0"/>
          </a:p>
          <a:p>
            <a:pPr algn="ctr" rtl="1"/>
            <a:endParaRPr lang="ar-EG" sz="5400" b="1" dirty="0"/>
          </a:p>
          <a:p>
            <a:pPr algn="ctr" rtl="1"/>
            <a:r>
              <a:rPr lang="ar-EG" sz="5400" b="1" dirty="0"/>
              <a:t>إن رَأيْتَ فيَّ مَيْلاً   لِلطَّريقِ البَاطِلِ</a:t>
            </a:r>
          </a:p>
          <a:p>
            <a:pPr algn="ctr" rtl="1"/>
            <a:r>
              <a:rPr lang="ar-EG" sz="5400" b="1" dirty="0"/>
              <a:t>اِهْدِ نفسي وَحَيَاتي   لِلطَّريقِ الكامِل</a:t>
            </a:r>
            <a:endParaRPr lang="ar-EG" sz="60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1509</TotalTime>
  <Words>103</Words>
  <Application>Microsoft Office PowerPoint</Application>
  <PresentationFormat>عرض على الشاشة (4:3)</PresentationFormat>
  <Paragraphs>26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190</cp:revision>
  <dcterms:created xsi:type="dcterms:W3CDTF">2021-12-07T14:30:00Z</dcterms:created>
  <dcterms:modified xsi:type="dcterms:W3CDTF">2023-12-10T13:40:10Z</dcterms:modified>
</cp:coreProperties>
</file>