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4" r:id="rId3"/>
    <p:sldId id="326" r:id="rId4"/>
    <p:sldId id="328" r:id="rId5"/>
    <p:sldId id="329" r:id="rId6"/>
    <p:sldId id="330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6"/>
            <p14:sldId id="328"/>
            <p14:sldId id="329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sz="6000" b="1" dirty="0"/>
              <a:t>اِختَبَرتَني يا إلَهــي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sz="3200" b="1" dirty="0">
                <a:cs typeface="+mn-cs"/>
              </a:rPr>
              <a:t>1-</a:t>
            </a:r>
            <a:r>
              <a:rPr lang="ar-EG" altLang="ar-EG" sz="900" b="1" dirty="0">
                <a:cs typeface="+mn-cs"/>
              </a:rPr>
              <a:t> </a:t>
            </a:r>
            <a:r>
              <a:rPr lang="ar-EG" sz="4000" b="1" dirty="0"/>
              <a:t>اِختَبَرتَني يا إلَهــي   وَعَرَفتَ دَاخِلــي</a:t>
            </a:r>
            <a:br>
              <a:rPr lang="ar-EG" sz="4000" b="1" dirty="0"/>
            </a:br>
            <a:r>
              <a:rPr lang="ar-EG" sz="4000" b="1" dirty="0"/>
              <a:t>وَجُلوسي وَقيامــــــــي   وَجَميــعَ سُبُلـــي</a:t>
            </a:r>
            <a:br>
              <a:rPr lang="ar-EG" sz="4000" b="1" dirty="0"/>
            </a:br>
            <a:r>
              <a:rPr lang="ar-EG" sz="4000" b="1" dirty="0"/>
              <a:t>وَلقد فهـِمتَ فِكـــــــري   مِن بَعيدٍ يا حَكيمْ</a:t>
            </a:r>
            <a:br>
              <a:rPr lang="ar-EG" sz="4000" b="1" dirty="0"/>
            </a:br>
            <a:r>
              <a:rPr lang="ar-EG" sz="4000" b="1" dirty="0"/>
              <a:t>وَعَرَفتَ كُلَّ قلبــــــــي   وَطريقي يا عَليمْ</a:t>
            </a:r>
            <a:endParaRPr lang="en-US" sz="4000" b="1" dirty="0"/>
          </a:p>
          <a:p>
            <a:pPr rtl="1"/>
            <a:br>
              <a:rPr lang="en-US" sz="1200" b="1" dirty="0"/>
            </a:br>
            <a:r>
              <a:rPr lang="en-US" sz="3200" b="1" dirty="0" err="1">
                <a:solidFill>
                  <a:srgbClr val="FF0000"/>
                </a:solidFill>
              </a:rPr>
              <a:t>ekhtabartani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elahi</a:t>
            </a:r>
            <a:r>
              <a:rPr lang="en-US" sz="3200" b="1" dirty="0">
                <a:solidFill>
                  <a:srgbClr val="FF0000"/>
                </a:solidFill>
              </a:rPr>
              <a:t>   </a:t>
            </a:r>
            <a:r>
              <a:rPr lang="en-US" sz="3200" b="1" dirty="0" err="1">
                <a:solidFill>
                  <a:srgbClr val="FF0000"/>
                </a:solidFill>
              </a:rPr>
              <a:t>wa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aarafta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dakheli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wa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jolosi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wa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qiami</a:t>
            </a:r>
            <a:r>
              <a:rPr lang="en-US" sz="3200" b="1" dirty="0">
                <a:solidFill>
                  <a:srgbClr val="FF0000"/>
                </a:solidFill>
              </a:rPr>
              <a:t>   </a:t>
            </a:r>
            <a:r>
              <a:rPr lang="en-US" sz="3200" b="1" dirty="0" err="1">
                <a:solidFill>
                  <a:srgbClr val="FF0000"/>
                </a:solidFill>
              </a:rPr>
              <a:t>wa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jameeaa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soboli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wa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laqad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fahemta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fekri</a:t>
            </a:r>
            <a:r>
              <a:rPr lang="en-US" sz="3200" b="1" dirty="0">
                <a:solidFill>
                  <a:srgbClr val="FF0000"/>
                </a:solidFill>
              </a:rPr>
              <a:t>   men </a:t>
            </a:r>
            <a:r>
              <a:rPr lang="en-US" sz="3200" b="1" dirty="0" err="1">
                <a:solidFill>
                  <a:srgbClr val="FF0000"/>
                </a:solidFill>
              </a:rPr>
              <a:t>baaeeden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ya</a:t>
            </a:r>
            <a:r>
              <a:rPr lang="en-US" sz="3200" b="1" dirty="0">
                <a:solidFill>
                  <a:srgbClr val="FF0000"/>
                </a:solidFill>
              </a:rPr>
              <a:t> hakim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wa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aarafta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kolla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qalbi</a:t>
            </a:r>
            <a:r>
              <a:rPr lang="en-US" sz="3200" b="1" dirty="0">
                <a:solidFill>
                  <a:srgbClr val="FF0000"/>
                </a:solidFill>
              </a:rPr>
              <a:t>   </a:t>
            </a:r>
            <a:r>
              <a:rPr lang="en-US" sz="3200" b="1" dirty="0" err="1">
                <a:solidFill>
                  <a:srgbClr val="FF0000"/>
                </a:solidFill>
              </a:rPr>
              <a:t>wa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tareeqi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aaleem</a:t>
            </a:r>
            <a:br>
              <a:rPr lang="en-US" sz="1100" b="1" dirty="0"/>
            </a:br>
            <a:br>
              <a:rPr lang="en-US" sz="1100" b="1" dirty="0"/>
            </a:br>
            <a:r>
              <a:rPr lang="en-US" sz="2800" b="1" dirty="0"/>
              <a:t>Lord, You tested me and knew what is inside me, my </a:t>
            </a:r>
          </a:p>
          <a:p>
            <a:pPr rtl="1"/>
            <a:r>
              <a:rPr lang="en-US" sz="2800" b="1" dirty="0"/>
              <a:t>ups and downs and all my ways. You appreciate my </a:t>
            </a:r>
          </a:p>
          <a:p>
            <a:pPr rtl="1"/>
            <a:r>
              <a:rPr lang="en-US" sz="2800" b="1" dirty="0"/>
              <a:t>mind from afar and You knew all my heart Lord.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448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sz="3600" b="1" dirty="0">
                <a:cs typeface="+mn-cs"/>
              </a:rPr>
              <a:t>2-</a:t>
            </a:r>
            <a:r>
              <a:rPr lang="ar-EG" altLang="ar-EG" sz="1000" b="1" dirty="0">
                <a:cs typeface="+mn-cs"/>
              </a:rPr>
              <a:t> </a:t>
            </a:r>
            <a:r>
              <a:rPr lang="ar-EG" sz="4000" b="1" dirty="0"/>
              <a:t>ليسَ شَيءٌ عَنكَ يَخفَـى   لا وَلا أيُّ كــــلامْ</a:t>
            </a:r>
            <a:br>
              <a:rPr lang="ar-EG" sz="4000" b="1" dirty="0"/>
            </a:br>
            <a:r>
              <a:rPr lang="ar-EG" sz="4000" b="1" dirty="0"/>
              <a:t>كُلَّ قَوْلٍ في لِسَانـــــــ</a:t>
            </a:r>
            <a:r>
              <a:rPr lang="ar-SA" sz="4000" b="1" dirty="0"/>
              <a:t>ـــ</a:t>
            </a:r>
            <a:r>
              <a:rPr lang="ar-EG" sz="4000" b="1" dirty="0"/>
              <a:t>ـي   قد عَرَفتَ بالتَّمَ</a:t>
            </a:r>
            <a:r>
              <a:rPr lang="ar-SA" sz="4000" b="1" dirty="0"/>
              <a:t>ـ</a:t>
            </a:r>
            <a:r>
              <a:rPr lang="ar-EG" sz="4000" b="1" dirty="0"/>
              <a:t>امْ</a:t>
            </a:r>
            <a:br>
              <a:rPr lang="ar-EG" sz="4000" b="1" dirty="0"/>
            </a:br>
            <a:r>
              <a:rPr lang="ar-EG" sz="4000" b="1" dirty="0"/>
              <a:t>أنتَ خَلفــــــي وَأمَامــــــي   أنتَ قد حَصَرتَني</a:t>
            </a:r>
            <a:br>
              <a:rPr lang="ar-EG" sz="4000" b="1" dirty="0"/>
            </a:br>
            <a:r>
              <a:rPr lang="ar-EG" sz="4000" b="1" dirty="0"/>
              <a:t>يَدُكَ العَليَـــــاءُ فوقـــــــــي   وَبهــــا ثبَّت</a:t>
            </a:r>
            <a:r>
              <a:rPr lang="ar-SA" sz="4000" b="1" dirty="0"/>
              <a:t>َّ</a:t>
            </a:r>
            <a:r>
              <a:rPr lang="ar-EG" sz="4000" b="1" dirty="0"/>
              <a:t>نـــــي</a:t>
            </a:r>
          </a:p>
          <a:p>
            <a:pPr rtl="1"/>
            <a:br>
              <a:rPr lang="ar-EG" sz="1050" b="1" dirty="0"/>
            </a:br>
            <a:r>
              <a:rPr lang="en-US" sz="3200" b="1" dirty="0" err="1">
                <a:solidFill>
                  <a:srgbClr val="FF0000"/>
                </a:solidFill>
              </a:rPr>
              <a:t>laysa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shayaon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aanka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yakhfa</a:t>
            </a:r>
            <a:r>
              <a:rPr lang="en-US" sz="3200" b="1" dirty="0">
                <a:solidFill>
                  <a:srgbClr val="FF0000"/>
                </a:solidFill>
              </a:rPr>
              <a:t>   la </a:t>
            </a:r>
            <a:r>
              <a:rPr lang="en-US" sz="3200" b="1" dirty="0" err="1">
                <a:solidFill>
                  <a:srgbClr val="FF0000"/>
                </a:solidFill>
              </a:rPr>
              <a:t>wala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ayyo</a:t>
            </a:r>
            <a:r>
              <a:rPr lang="en-US" sz="3200" b="1" dirty="0">
                <a:solidFill>
                  <a:srgbClr val="FF0000"/>
                </a:solidFill>
              </a:rPr>
              <a:t> kalam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kolla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qawlen</a:t>
            </a:r>
            <a:r>
              <a:rPr lang="en-US" sz="3200" b="1" dirty="0">
                <a:solidFill>
                  <a:srgbClr val="FF0000"/>
                </a:solidFill>
              </a:rPr>
              <a:t> fi </a:t>
            </a:r>
            <a:r>
              <a:rPr lang="en-US" sz="3200" b="1" dirty="0" err="1">
                <a:solidFill>
                  <a:srgbClr val="FF0000"/>
                </a:solidFill>
              </a:rPr>
              <a:t>lesani</a:t>
            </a:r>
            <a:r>
              <a:rPr lang="en-US" sz="3200" b="1" dirty="0">
                <a:solidFill>
                  <a:srgbClr val="FF0000"/>
                </a:solidFill>
              </a:rPr>
              <a:t>   </a:t>
            </a:r>
            <a:r>
              <a:rPr lang="en-US" sz="3200" b="1" dirty="0" err="1">
                <a:solidFill>
                  <a:srgbClr val="FF0000"/>
                </a:solidFill>
              </a:rPr>
              <a:t>qad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aarafta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belttamam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anta </a:t>
            </a:r>
            <a:r>
              <a:rPr lang="en-US" sz="3200" b="1" dirty="0" err="1">
                <a:solidFill>
                  <a:srgbClr val="FF0000"/>
                </a:solidFill>
              </a:rPr>
              <a:t>khalfi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wa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amami</a:t>
            </a:r>
            <a:r>
              <a:rPr lang="en-US" sz="3200" b="1" dirty="0">
                <a:solidFill>
                  <a:srgbClr val="FF0000"/>
                </a:solidFill>
              </a:rPr>
              <a:t>   anta </a:t>
            </a:r>
            <a:r>
              <a:rPr lang="en-US" sz="3200" b="1" dirty="0" err="1">
                <a:solidFill>
                  <a:srgbClr val="FF0000"/>
                </a:solidFill>
              </a:rPr>
              <a:t>qad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haSartani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yadoka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alaaliaao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fawqi</a:t>
            </a:r>
            <a:r>
              <a:rPr lang="en-US" sz="3200" b="1" dirty="0">
                <a:solidFill>
                  <a:srgbClr val="FF0000"/>
                </a:solidFill>
              </a:rPr>
              <a:t>   </a:t>
            </a:r>
            <a:r>
              <a:rPr lang="en-US" sz="3200" b="1" dirty="0" err="1">
                <a:solidFill>
                  <a:srgbClr val="FF0000"/>
                </a:solidFill>
              </a:rPr>
              <a:t>wa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beha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thabattani</a:t>
            </a:r>
            <a:br>
              <a:rPr lang="ar-EG" sz="1000" b="1" dirty="0"/>
            </a:br>
            <a:br>
              <a:rPr lang="ar-EG" sz="1000" b="1" dirty="0"/>
            </a:br>
            <a:r>
              <a:rPr lang="en-US" sz="3000" b="1" dirty="0"/>
              <a:t>Nothing is not known to You; things or words in </a:t>
            </a:r>
          </a:p>
          <a:p>
            <a:pPr rtl="1"/>
            <a:r>
              <a:rPr lang="en-US" sz="3000" b="1" dirty="0"/>
              <a:t>my tongue. You are in front and behind and </a:t>
            </a:r>
          </a:p>
          <a:p>
            <a:pPr rtl="1"/>
            <a:r>
              <a:rPr lang="en-US" sz="3000" b="1" dirty="0"/>
              <a:t>around me. Your hand controls me from above. </a:t>
            </a:r>
            <a:endParaRPr kumimoji="0" lang="ar-EG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870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altLang="ar-EG" sz="4000" b="1" dirty="0">
                <a:cs typeface="+mn-cs"/>
              </a:rPr>
              <a:t>3</a:t>
            </a:r>
            <a:r>
              <a:rPr lang="ar-EG" altLang="ar-EG" sz="4000" b="1" dirty="0">
                <a:cs typeface="+mn-cs"/>
              </a:rPr>
              <a:t>-</a:t>
            </a:r>
            <a:r>
              <a:rPr lang="ar-EG" altLang="ar-EG" sz="1050" b="1" dirty="0">
                <a:cs typeface="+mn-cs"/>
              </a:rPr>
              <a:t> </a:t>
            </a:r>
            <a:r>
              <a:rPr lang="ar-EG" sz="4000" b="1" dirty="0"/>
              <a:t>إن صَعَدْتُ </a:t>
            </a:r>
            <a:r>
              <a:rPr lang="ar-EG" sz="4000" b="1" dirty="0" err="1"/>
              <a:t>لِلأعَالـي</a:t>
            </a:r>
            <a:r>
              <a:rPr lang="ar-EG" sz="4000" b="1" dirty="0"/>
              <a:t>   أو فرَشتُ في القُبُـورْ</a:t>
            </a:r>
            <a:br>
              <a:rPr lang="ar-EG" sz="4000" b="1" dirty="0"/>
            </a:br>
            <a:r>
              <a:rPr lang="ar-EG" sz="4000" b="1" dirty="0"/>
              <a:t>أو أخَذتُ لي جَنــاحَـــاً   أو سَكَنت</a:t>
            </a:r>
            <a:r>
              <a:rPr lang="ar-SA" sz="4000" b="1" dirty="0"/>
              <a:t>ُ</a:t>
            </a:r>
            <a:r>
              <a:rPr lang="ar-EG" sz="4000" b="1" dirty="0"/>
              <a:t> في البُحُورْ</a:t>
            </a:r>
            <a:br>
              <a:rPr lang="ar-EG" sz="4000" b="1" dirty="0"/>
            </a:br>
            <a:r>
              <a:rPr lang="ar-EG" sz="4000" b="1" dirty="0"/>
              <a:t>فهُنَـــــــــاكَ أنتَ تَهدِي   قَدَمَـــــــــايَ يا قَديرْ</a:t>
            </a:r>
            <a:br>
              <a:rPr lang="ar-EG" sz="4000" b="1" dirty="0"/>
            </a:br>
            <a:r>
              <a:rPr lang="ar-EG" sz="4000" b="1" dirty="0"/>
              <a:t>وَيَدَاكَ تُمسِكانــــــــــي   حَيْثُمــــــــا أنا أسيــرْ</a:t>
            </a:r>
            <a:br>
              <a:rPr lang="ar-EG" sz="2400" b="1" dirty="0"/>
            </a:br>
            <a:r>
              <a:rPr lang="en-US" sz="3200" b="1" dirty="0">
                <a:solidFill>
                  <a:srgbClr val="FF0000"/>
                </a:solidFill>
              </a:rPr>
              <a:t>in </a:t>
            </a:r>
            <a:r>
              <a:rPr lang="en-US" sz="3200" b="1" dirty="0" err="1">
                <a:solidFill>
                  <a:srgbClr val="FF0000"/>
                </a:solidFill>
              </a:rPr>
              <a:t>Saaadto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lel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aaali</a:t>
            </a:r>
            <a:r>
              <a:rPr lang="en-US" sz="3200" b="1" dirty="0">
                <a:solidFill>
                  <a:srgbClr val="FF0000"/>
                </a:solidFill>
              </a:rPr>
              <a:t>   </a:t>
            </a:r>
            <a:r>
              <a:rPr lang="en-US" sz="3200" b="1" dirty="0" err="1">
                <a:solidFill>
                  <a:srgbClr val="FF0000"/>
                </a:solidFill>
              </a:rPr>
              <a:t>ao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farashto</a:t>
            </a:r>
            <a:r>
              <a:rPr lang="en-US" sz="3200" b="1" dirty="0">
                <a:solidFill>
                  <a:srgbClr val="FF0000"/>
                </a:solidFill>
              </a:rPr>
              <a:t> fil </a:t>
            </a:r>
            <a:r>
              <a:rPr lang="en-US" sz="3200" b="1" dirty="0" err="1">
                <a:solidFill>
                  <a:srgbClr val="FF0000"/>
                </a:solidFill>
              </a:rPr>
              <a:t>qoboor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ao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akhathto</a:t>
            </a:r>
            <a:r>
              <a:rPr lang="en-US" sz="3200" b="1" dirty="0">
                <a:solidFill>
                  <a:srgbClr val="FF0000"/>
                </a:solidFill>
              </a:rPr>
              <a:t> li </a:t>
            </a:r>
            <a:r>
              <a:rPr lang="en-US" sz="3200" b="1" dirty="0" err="1">
                <a:solidFill>
                  <a:srgbClr val="FF0000"/>
                </a:solidFill>
              </a:rPr>
              <a:t>janahan</a:t>
            </a:r>
            <a:r>
              <a:rPr lang="en-US" sz="3200" b="1" dirty="0">
                <a:solidFill>
                  <a:srgbClr val="FF0000"/>
                </a:solidFill>
              </a:rPr>
              <a:t>   </a:t>
            </a:r>
            <a:r>
              <a:rPr lang="en-US" sz="3200" b="1" dirty="0" err="1">
                <a:solidFill>
                  <a:srgbClr val="FF0000"/>
                </a:solidFill>
              </a:rPr>
              <a:t>ao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sakanto</a:t>
            </a:r>
            <a:r>
              <a:rPr lang="en-US" sz="3200" b="1" dirty="0">
                <a:solidFill>
                  <a:srgbClr val="FF0000"/>
                </a:solidFill>
              </a:rPr>
              <a:t> fil </a:t>
            </a:r>
            <a:r>
              <a:rPr lang="en-US" sz="3200" b="1" dirty="0" err="1">
                <a:solidFill>
                  <a:srgbClr val="FF0000"/>
                </a:solidFill>
              </a:rPr>
              <a:t>bohoor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fa </a:t>
            </a:r>
            <a:r>
              <a:rPr lang="en-US" sz="3200" b="1" dirty="0" err="1">
                <a:solidFill>
                  <a:srgbClr val="FF0000"/>
                </a:solidFill>
              </a:rPr>
              <a:t>honaka</a:t>
            </a:r>
            <a:r>
              <a:rPr lang="en-US" sz="3200" b="1" dirty="0">
                <a:solidFill>
                  <a:srgbClr val="FF0000"/>
                </a:solidFill>
              </a:rPr>
              <a:t> anta </a:t>
            </a:r>
            <a:r>
              <a:rPr lang="en-US" sz="3200" b="1" dirty="0" err="1">
                <a:solidFill>
                  <a:srgbClr val="FF0000"/>
                </a:solidFill>
              </a:rPr>
              <a:t>tahdi</a:t>
            </a:r>
            <a:r>
              <a:rPr lang="en-US" sz="3200" b="1" dirty="0">
                <a:solidFill>
                  <a:srgbClr val="FF0000"/>
                </a:solidFill>
              </a:rPr>
              <a:t>   </a:t>
            </a:r>
            <a:r>
              <a:rPr lang="en-US" sz="3200" b="1" dirty="0" err="1">
                <a:solidFill>
                  <a:srgbClr val="FF0000"/>
                </a:solidFill>
              </a:rPr>
              <a:t>qadamayya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qadeer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wa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yadaka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tomsekani</a:t>
            </a:r>
            <a:r>
              <a:rPr lang="en-US" sz="3200" b="1" dirty="0">
                <a:solidFill>
                  <a:srgbClr val="FF0000"/>
                </a:solidFill>
              </a:rPr>
              <a:t>   </a:t>
            </a:r>
            <a:r>
              <a:rPr lang="en-US" sz="3200" b="1" dirty="0" err="1">
                <a:solidFill>
                  <a:srgbClr val="FF0000"/>
                </a:solidFill>
              </a:rPr>
              <a:t>haythoma</a:t>
            </a:r>
            <a:r>
              <a:rPr lang="en-US" sz="3200" b="1" dirty="0">
                <a:solidFill>
                  <a:srgbClr val="FF0000"/>
                </a:solidFill>
              </a:rPr>
              <a:t> ana </a:t>
            </a:r>
            <a:r>
              <a:rPr lang="en-US" sz="3200" b="1" dirty="0" err="1">
                <a:solidFill>
                  <a:srgbClr val="FF0000"/>
                </a:solidFill>
              </a:rPr>
              <a:t>aseer</a:t>
            </a:r>
            <a:br>
              <a:rPr lang="ar-EG" sz="1050" b="1" dirty="0"/>
            </a:br>
            <a:br>
              <a:rPr lang="ar-EG" sz="1050" b="1" dirty="0"/>
            </a:br>
            <a:r>
              <a:rPr lang="en-US" sz="3000" b="1" dirty="0"/>
              <a:t>If I go to heaven or to graves, or if I fly or live in</a:t>
            </a:r>
          </a:p>
          <a:p>
            <a:pPr rtl="1"/>
            <a:r>
              <a:rPr lang="en-US" sz="3000" b="1" dirty="0"/>
              <a:t> the oceans you will be there leading my feet and</a:t>
            </a:r>
          </a:p>
          <a:p>
            <a:pPr rtl="1"/>
            <a:r>
              <a:rPr lang="en-US" sz="3000" b="1" dirty="0"/>
              <a:t> your hands holding me.</a:t>
            </a:r>
            <a:endParaRPr kumimoji="0" lang="ar-EG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0211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altLang="ar-EG" b="1" dirty="0">
                <a:cs typeface="+mn-cs"/>
              </a:rPr>
              <a:t>4</a:t>
            </a:r>
            <a:r>
              <a:rPr lang="ar-EG" altLang="ar-EG" b="1" dirty="0">
                <a:cs typeface="+mn-cs"/>
              </a:rPr>
              <a:t>-</a:t>
            </a:r>
            <a:r>
              <a:rPr lang="ar-EG" altLang="ar-EG" sz="1100" b="1" dirty="0">
                <a:cs typeface="+mn-cs"/>
              </a:rPr>
              <a:t> </a:t>
            </a:r>
            <a:r>
              <a:rPr lang="ar-EG" sz="4000" b="1" dirty="0"/>
              <a:t>قُلتُ يَغشَاني ظلامٌ   فإذا حَوْلــي ضِيَاءْ</a:t>
            </a:r>
            <a:br>
              <a:rPr lang="ar-EG" sz="4000" b="1" dirty="0"/>
            </a:br>
            <a:r>
              <a:rPr lang="ar-EG" sz="4000" b="1" dirty="0"/>
              <a:t>فلَدَيْكَ لَيْسَ لَيْـــــــلٌ   أنتَ يا نورَ السَّمَاءْ</a:t>
            </a:r>
            <a:br>
              <a:rPr lang="ar-EG" sz="4000" b="1" dirty="0"/>
            </a:br>
            <a:r>
              <a:rPr lang="ar-EG" sz="4000" b="1" dirty="0"/>
              <a:t>إنَّما الل</a:t>
            </a:r>
            <a:r>
              <a:rPr lang="ar-SA" sz="4000" b="1" dirty="0"/>
              <a:t>َّ</a:t>
            </a:r>
            <a:r>
              <a:rPr lang="ar-EG" sz="4000" b="1" dirty="0"/>
              <a:t>يلُ مُضِــــيءٌ   عِندَ رَبِّي كالنَّهَـارْ</a:t>
            </a:r>
            <a:br>
              <a:rPr lang="ar-EG" sz="4000" b="1" dirty="0"/>
            </a:br>
            <a:r>
              <a:rPr lang="ar-EG" sz="4000" b="1" dirty="0"/>
              <a:t>وَالظَّلامُ مِثلُ نـــــورٍ   مُشرِقٍ لقد أنــــارْ</a:t>
            </a:r>
          </a:p>
          <a:p>
            <a:pPr rtl="1"/>
            <a:br>
              <a:rPr lang="ar-EG" sz="700" b="1" dirty="0"/>
            </a:br>
            <a:r>
              <a:rPr lang="en-US" sz="3200" b="1" dirty="0" err="1">
                <a:solidFill>
                  <a:srgbClr val="FF0000"/>
                </a:solidFill>
              </a:rPr>
              <a:t>qolto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yaghshani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zalamon</a:t>
            </a:r>
            <a:r>
              <a:rPr lang="en-US" sz="3200" b="1" dirty="0">
                <a:solidFill>
                  <a:srgbClr val="FF0000"/>
                </a:solidFill>
              </a:rPr>
              <a:t>   fa </a:t>
            </a:r>
            <a:r>
              <a:rPr lang="en-US" sz="3200" b="1" dirty="0" err="1">
                <a:solidFill>
                  <a:srgbClr val="FF0000"/>
                </a:solidFill>
              </a:rPr>
              <a:t>etha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hawli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Diaa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fa </a:t>
            </a:r>
            <a:r>
              <a:rPr lang="en-US" sz="3200" b="1" dirty="0" err="1">
                <a:solidFill>
                  <a:srgbClr val="FF0000"/>
                </a:solidFill>
              </a:rPr>
              <a:t>ladayka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laysa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laylon</a:t>
            </a:r>
            <a:r>
              <a:rPr lang="en-US" sz="3200" b="1" dirty="0">
                <a:solidFill>
                  <a:srgbClr val="FF0000"/>
                </a:solidFill>
              </a:rPr>
              <a:t>   anta </a:t>
            </a:r>
            <a:r>
              <a:rPr lang="en-US" sz="3200" b="1" dirty="0" err="1">
                <a:solidFill>
                  <a:srgbClr val="FF0000"/>
                </a:solidFill>
              </a:rPr>
              <a:t>ya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nora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assamaa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ennama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allaylo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moDeeaon</a:t>
            </a:r>
            <a:r>
              <a:rPr lang="en-US" sz="3200" b="1" dirty="0">
                <a:solidFill>
                  <a:srgbClr val="FF0000"/>
                </a:solidFill>
              </a:rPr>
              <a:t>  </a:t>
            </a:r>
            <a:r>
              <a:rPr lang="en-US" sz="3200" b="1" dirty="0" err="1">
                <a:solidFill>
                  <a:srgbClr val="FF0000"/>
                </a:solidFill>
              </a:rPr>
              <a:t>aenda</a:t>
            </a:r>
            <a:r>
              <a:rPr lang="en-US" sz="3200" b="1" dirty="0">
                <a:solidFill>
                  <a:srgbClr val="FF0000"/>
                </a:solidFill>
              </a:rPr>
              <a:t> rabbi </a:t>
            </a:r>
            <a:r>
              <a:rPr lang="en-US" sz="3200" b="1" dirty="0" err="1">
                <a:solidFill>
                  <a:srgbClr val="FF0000"/>
                </a:solidFill>
              </a:rPr>
              <a:t>kalnnahar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wazalamo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methlo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nooren</a:t>
            </a:r>
            <a:r>
              <a:rPr lang="en-US" sz="3200" b="1" dirty="0">
                <a:solidFill>
                  <a:srgbClr val="FF0000"/>
                </a:solidFill>
              </a:rPr>
              <a:t>  </a:t>
            </a:r>
            <a:r>
              <a:rPr lang="en-US" sz="3200" b="1" dirty="0" err="1">
                <a:solidFill>
                  <a:srgbClr val="FF0000"/>
                </a:solidFill>
              </a:rPr>
              <a:t>moshreqen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laqad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anar</a:t>
            </a:r>
            <a:br>
              <a:rPr lang="ar-EG" sz="1100" b="1" dirty="0"/>
            </a:br>
            <a:br>
              <a:rPr lang="ar-EG" sz="1100" b="1" dirty="0"/>
            </a:br>
            <a:r>
              <a:rPr lang="en-US" sz="3200" b="1" dirty="0"/>
              <a:t>I expected darkness but found light, there is no </a:t>
            </a:r>
          </a:p>
          <a:p>
            <a:pPr rtl="1"/>
            <a:r>
              <a:rPr lang="en-US" sz="3200" b="1" dirty="0"/>
              <a:t>darkness </a:t>
            </a:r>
            <a:r>
              <a:rPr lang="en-US" sz="3200" b="1" dirty="0" err="1"/>
              <a:t>withYou</a:t>
            </a:r>
            <a:r>
              <a:rPr lang="en-US" sz="3200" b="1" dirty="0"/>
              <a:t>; You are the light of heaven. </a:t>
            </a:r>
          </a:p>
          <a:p>
            <a:pPr rtl="1"/>
            <a:r>
              <a:rPr lang="en-US" sz="3200" b="1" dirty="0"/>
              <a:t>Night is like day for You Lord.</a:t>
            </a:r>
            <a:endParaRPr kumimoji="0" lang="ar-EG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682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altLang="ar-EG" sz="4000" b="1" dirty="0">
                <a:cs typeface="+mn-cs"/>
              </a:rPr>
              <a:t>5</a:t>
            </a:r>
            <a:r>
              <a:rPr lang="ar-EG" altLang="ar-EG" sz="4000" b="1" dirty="0">
                <a:cs typeface="+mn-cs"/>
              </a:rPr>
              <a:t>-</a:t>
            </a:r>
            <a:r>
              <a:rPr lang="ar-EG" altLang="ar-EG" sz="1050" b="1" dirty="0">
                <a:cs typeface="+mn-cs"/>
              </a:rPr>
              <a:t> </a:t>
            </a:r>
            <a:r>
              <a:rPr lang="ar-EG" sz="4000" b="1" dirty="0"/>
              <a:t>اِختَبرني يا إلَهي   وَامتَحِنِّـــــي يا خَبيرْ</a:t>
            </a:r>
            <a:br>
              <a:rPr lang="ar-EG" sz="4000" b="1" dirty="0"/>
            </a:br>
            <a:r>
              <a:rPr lang="ar-EG" sz="4000" b="1" dirty="0"/>
              <a:t>فاحِصَاً قلبــي وَلُبِّـي   عَارِفاً ما في الضَّميرْ</a:t>
            </a:r>
            <a:br>
              <a:rPr lang="ar-EG" sz="4000" b="1" dirty="0"/>
            </a:br>
            <a:r>
              <a:rPr lang="ar-EG" sz="4000" b="1" dirty="0"/>
              <a:t>إن رَأيْتَ فيَّ مَيْـــــلاً   لِلطَّريـــــــقِ البَاطِلِ</a:t>
            </a:r>
            <a:br>
              <a:rPr lang="ar-EG" sz="4000" b="1" dirty="0"/>
            </a:br>
            <a:r>
              <a:rPr lang="ar-EG" sz="4000" b="1" dirty="0"/>
              <a:t>اِهْدِ نفسي وَحَيَاتــــــي   لِلطَّريـــــــقِ الكامِلِ</a:t>
            </a:r>
          </a:p>
          <a:p>
            <a:pPr rtl="1"/>
            <a:br>
              <a:rPr lang="ar-EG" sz="1100" b="1" dirty="0"/>
            </a:br>
            <a:r>
              <a:rPr lang="en-US" sz="3200" b="1" dirty="0" err="1">
                <a:solidFill>
                  <a:srgbClr val="FF0000"/>
                </a:solidFill>
              </a:rPr>
              <a:t>ekhtaberni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elahi</a:t>
            </a:r>
            <a:r>
              <a:rPr lang="en-US" sz="3200" b="1" dirty="0">
                <a:solidFill>
                  <a:srgbClr val="FF0000"/>
                </a:solidFill>
              </a:rPr>
              <a:t>   </a:t>
            </a:r>
            <a:r>
              <a:rPr lang="en-US" sz="3200" b="1" dirty="0" err="1">
                <a:solidFill>
                  <a:srgbClr val="FF0000"/>
                </a:solidFill>
              </a:rPr>
              <a:t>wamtahenni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khabeer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faheSan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qalbi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wa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lobbi</a:t>
            </a:r>
            <a:r>
              <a:rPr lang="en-US" sz="3200" b="1" dirty="0">
                <a:solidFill>
                  <a:srgbClr val="FF0000"/>
                </a:solidFill>
              </a:rPr>
              <a:t>   </a:t>
            </a:r>
            <a:r>
              <a:rPr lang="en-US" sz="3200" b="1" dirty="0" err="1">
                <a:solidFill>
                  <a:srgbClr val="FF0000"/>
                </a:solidFill>
              </a:rPr>
              <a:t>aarefan</a:t>
            </a:r>
            <a:r>
              <a:rPr lang="en-US" sz="3200" b="1" dirty="0">
                <a:solidFill>
                  <a:srgbClr val="FF0000"/>
                </a:solidFill>
              </a:rPr>
              <a:t> ma </a:t>
            </a:r>
            <a:r>
              <a:rPr lang="en-US" sz="3200" b="1" dirty="0" err="1">
                <a:solidFill>
                  <a:srgbClr val="FF0000"/>
                </a:solidFill>
              </a:rPr>
              <a:t>filDDameer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in </a:t>
            </a:r>
            <a:r>
              <a:rPr lang="en-US" sz="3200" b="1" dirty="0" err="1">
                <a:solidFill>
                  <a:srgbClr val="FF0000"/>
                </a:solidFill>
              </a:rPr>
              <a:t>raayta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fia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maylan</a:t>
            </a:r>
            <a:r>
              <a:rPr lang="en-US" sz="3200" b="1" dirty="0">
                <a:solidFill>
                  <a:srgbClr val="FF0000"/>
                </a:solidFill>
              </a:rPr>
              <a:t>   </a:t>
            </a:r>
            <a:r>
              <a:rPr lang="en-US" sz="3200" b="1" dirty="0" err="1">
                <a:solidFill>
                  <a:srgbClr val="FF0000"/>
                </a:solidFill>
              </a:rPr>
              <a:t>lettareeqi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albateli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ehdi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nafsi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wa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hayati</a:t>
            </a:r>
            <a:r>
              <a:rPr lang="en-US" sz="3200" b="1" dirty="0">
                <a:solidFill>
                  <a:srgbClr val="FF0000"/>
                </a:solidFill>
              </a:rPr>
              <a:t>   </a:t>
            </a:r>
            <a:r>
              <a:rPr lang="en-US" sz="3200" b="1" dirty="0" err="1">
                <a:solidFill>
                  <a:srgbClr val="FF0000"/>
                </a:solidFill>
              </a:rPr>
              <a:t>fittareeqi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alkameli</a:t>
            </a:r>
            <a:br>
              <a:rPr lang="ar-EG" sz="1050" b="1" dirty="0"/>
            </a:br>
            <a:br>
              <a:rPr lang="ar-EG" sz="1050" b="1" dirty="0"/>
            </a:br>
            <a:r>
              <a:rPr lang="en-US" sz="3200" b="1" dirty="0"/>
              <a:t>Lord try me and examine my heart. If You see</a:t>
            </a:r>
          </a:p>
          <a:p>
            <a:pPr rtl="1"/>
            <a:r>
              <a:rPr lang="en-US" sz="3200" b="1" dirty="0"/>
              <a:t> any deviation to wrong, please lead my life in the perfect way.</a:t>
            </a:r>
            <a:endParaRPr kumimoji="0" lang="ar-EG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0275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5093</TotalTime>
  <Words>480</Words>
  <Application>Microsoft Office PowerPoint</Application>
  <PresentationFormat>عرض على الشاشة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492</cp:revision>
  <dcterms:created xsi:type="dcterms:W3CDTF">2021-12-07T14:30:00Z</dcterms:created>
  <dcterms:modified xsi:type="dcterms:W3CDTF">2023-12-10T13:56:10Z</dcterms:modified>
</cp:coreProperties>
</file>