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94" r:id="rId3"/>
    <p:sldId id="277" r:id="rId4"/>
    <p:sldId id="295" r:id="rId5"/>
    <p:sldId id="304" r:id="rId6"/>
    <p:sldId id="296" r:id="rId7"/>
    <p:sldId id="297" r:id="rId8"/>
    <p:sldId id="305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94"/>
            <p14:sldId id="277"/>
            <p14:sldId id="295"/>
            <p14:sldId id="304"/>
            <p14:sldId id="296"/>
            <p14:sldId id="297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52" d="100"/>
          <a:sy n="52" d="100"/>
        </p:scale>
        <p:origin x="292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4595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/>
            <a:r>
              <a:rPr lang="ar-EG" sz="7200" b="1" dirty="0"/>
              <a:t>أد إيه يا يسوع أنت </a:t>
            </a:r>
            <a:r>
              <a:rPr lang="ar-EG" sz="7200" b="1" dirty="0" err="1"/>
              <a:t>حبتني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أد إيه يا يسوع أنت </a:t>
            </a:r>
            <a:r>
              <a:rPr lang="ar-EG" sz="6600" b="1" dirty="0" err="1"/>
              <a:t>حبتني</a:t>
            </a:r>
            <a:r>
              <a:rPr lang="ar-EG" sz="66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حب يعجز عن وصفه الكلام</a:t>
            </a:r>
            <a:br>
              <a:rPr lang="ar-EG" sz="6600" b="1" dirty="0"/>
            </a:br>
            <a:r>
              <a:rPr lang="ar-EG" sz="6600" b="1" dirty="0"/>
              <a:t>حب ضحى بأغلى حاجة </a:t>
            </a:r>
            <a:r>
              <a:rPr lang="ar-EG" sz="6600" b="1" dirty="0" err="1"/>
              <a:t>عشاني</a:t>
            </a:r>
            <a:r>
              <a:rPr lang="ar-EG" sz="6600" b="1" dirty="0"/>
              <a:t> بصليب فيه المهانة والآلام</a:t>
            </a: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6200"/>
            <a:ext cx="9144000" cy="633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6600" b="1" dirty="0">
                <a:solidFill>
                  <a:srgbClr val="003300"/>
                </a:solidFill>
              </a:rPr>
              <a:t> (أد كده </a:t>
            </a:r>
            <a:r>
              <a:rPr lang="ar-EG" sz="6600" b="1" dirty="0" err="1">
                <a:solidFill>
                  <a:srgbClr val="003300"/>
                </a:solidFill>
              </a:rPr>
              <a:t>حبتني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جيت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يارب</a:t>
            </a:r>
            <a:r>
              <a:rPr lang="ar-EG" sz="6600" b="1" dirty="0">
                <a:solidFill>
                  <a:srgbClr val="003300"/>
                </a:solidFill>
              </a:rPr>
              <a:t> فديتني </a:t>
            </a:r>
            <a:r>
              <a:rPr lang="ar-EG" sz="6600" b="1" dirty="0" err="1">
                <a:solidFill>
                  <a:srgbClr val="003300"/>
                </a:solidFill>
              </a:rPr>
              <a:t>وأديتني</a:t>
            </a:r>
            <a:r>
              <a:rPr lang="ar-EG" sz="6600" b="1" dirty="0">
                <a:solidFill>
                  <a:srgbClr val="003300"/>
                </a:solidFill>
              </a:rPr>
              <a:t> حياة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وفداءك لي كان أغلى هدية </a:t>
            </a:r>
          </a:p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6600" b="1" dirty="0">
                <a:solidFill>
                  <a:srgbClr val="003300"/>
                </a:solidFill>
              </a:rPr>
              <a:t>من عند الله)2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err="1"/>
              <a:t>مين</a:t>
            </a:r>
            <a:r>
              <a:rPr lang="ar-EG" sz="6600" b="1" dirty="0"/>
              <a:t> يلاقي قلب </a:t>
            </a:r>
            <a:r>
              <a:rPr lang="ar-EG" sz="6600" b="1" dirty="0" err="1"/>
              <a:t>زي</a:t>
            </a:r>
            <a:r>
              <a:rPr lang="ar-EG" sz="6600" b="1" dirty="0"/>
              <a:t> قلبك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حب أعظم من حبك </a:t>
            </a:r>
            <a:r>
              <a:rPr lang="ar-EG" sz="6600" b="1" dirty="0" err="1"/>
              <a:t>مفيش</a:t>
            </a:r>
            <a:br>
              <a:rPr lang="ar-EG" sz="6600" b="1" dirty="0"/>
            </a:br>
            <a:r>
              <a:rPr lang="ar-EG" sz="6600" b="1" dirty="0"/>
              <a:t>وضعت نفسك ربي عشان </a:t>
            </a:r>
            <a:r>
              <a:rPr lang="ar-EG" sz="6600" b="1" dirty="0" err="1"/>
              <a:t>حبايبك</a:t>
            </a:r>
            <a:r>
              <a:rPr lang="ar-EG" sz="6600" b="1" dirty="0"/>
              <a:t> برضاك مت بدالي عشان </a:t>
            </a:r>
            <a:r>
              <a:rPr lang="ar-EG" sz="6600" b="1" dirty="0" err="1"/>
              <a:t>اعيش</a:t>
            </a:r>
            <a:endParaRPr 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6200"/>
            <a:ext cx="9144000" cy="633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6600" b="1" dirty="0">
                <a:solidFill>
                  <a:srgbClr val="003300"/>
                </a:solidFill>
              </a:rPr>
              <a:t> (أد كده </a:t>
            </a:r>
            <a:r>
              <a:rPr lang="ar-EG" sz="6600" b="1" dirty="0" err="1">
                <a:solidFill>
                  <a:srgbClr val="003300"/>
                </a:solidFill>
              </a:rPr>
              <a:t>حبتني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جيت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يارب</a:t>
            </a:r>
            <a:r>
              <a:rPr lang="ar-EG" sz="6600" b="1" dirty="0">
                <a:solidFill>
                  <a:srgbClr val="003300"/>
                </a:solidFill>
              </a:rPr>
              <a:t> فديتني </a:t>
            </a:r>
            <a:r>
              <a:rPr lang="ar-EG" sz="6600" b="1" dirty="0" err="1">
                <a:solidFill>
                  <a:srgbClr val="003300"/>
                </a:solidFill>
              </a:rPr>
              <a:t>وأديتني</a:t>
            </a:r>
            <a:r>
              <a:rPr lang="ar-EG" sz="6600" b="1" dirty="0">
                <a:solidFill>
                  <a:srgbClr val="003300"/>
                </a:solidFill>
              </a:rPr>
              <a:t> حياة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وفداءك لي كان أغلى هدية </a:t>
            </a:r>
          </a:p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6600" b="1" dirty="0">
                <a:solidFill>
                  <a:srgbClr val="003300"/>
                </a:solidFill>
              </a:rPr>
              <a:t>من عند الله)2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 </a:t>
            </a:r>
            <a:r>
              <a:rPr lang="ar-EG" sz="6600" b="1" dirty="0" err="1"/>
              <a:t>هافضل</a:t>
            </a:r>
            <a:r>
              <a:rPr lang="ar-EG" sz="6600" b="1" dirty="0"/>
              <a:t> طول العمر أنا مش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ناسي شاكر </a:t>
            </a:r>
            <a:r>
              <a:rPr lang="ar-EG" sz="6600" b="1" dirty="0" err="1"/>
              <a:t>وشايل</a:t>
            </a:r>
            <a:r>
              <a:rPr lang="ar-EG" sz="6600" b="1" dirty="0"/>
              <a:t> الجميل</a:t>
            </a:r>
            <a:br>
              <a:rPr lang="ar-EG" sz="6600" b="1" dirty="0"/>
            </a:br>
            <a:r>
              <a:rPr lang="ar-EG" sz="6600" b="1" dirty="0" err="1"/>
              <a:t>دا</a:t>
            </a:r>
            <a:r>
              <a:rPr lang="ar-EG" sz="6600" b="1" dirty="0"/>
              <a:t> بصليبك وحده كان خلاصي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من غيره كان خلاصي مستحيل</a:t>
            </a:r>
            <a:endParaRPr lang="en-US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4800"/>
            <a:ext cx="9144000" cy="907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err="1"/>
              <a:t>هافضل</a:t>
            </a:r>
            <a:r>
              <a:rPr lang="ar-EG" sz="6600" b="1" dirty="0"/>
              <a:t> </a:t>
            </a:r>
            <a:r>
              <a:rPr lang="ar-EG" sz="6600" b="1" dirty="0" err="1"/>
              <a:t>ياربي</a:t>
            </a:r>
            <a:r>
              <a:rPr lang="ar-EG" sz="6600" b="1" dirty="0"/>
              <a:t> طول حياتي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 ليك أغني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مابقاش</a:t>
            </a:r>
            <a:r>
              <a:rPr lang="ar-EG" sz="6600" b="1" dirty="0"/>
              <a:t> أنا أبداً فخور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غير الصليب</a:t>
            </a:r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152400"/>
            <a:ext cx="9144000" cy="6099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 (أد كده </a:t>
            </a:r>
            <a:r>
              <a:rPr lang="ar-EG" sz="6600" b="1" dirty="0" err="1">
                <a:solidFill>
                  <a:srgbClr val="003300"/>
                </a:solidFill>
              </a:rPr>
              <a:t>حبتني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جيت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يارب</a:t>
            </a:r>
            <a:r>
              <a:rPr lang="ar-EG" sz="6600" b="1" dirty="0">
                <a:solidFill>
                  <a:srgbClr val="003300"/>
                </a:solidFill>
              </a:rPr>
              <a:t> فديتني </a:t>
            </a:r>
            <a:r>
              <a:rPr lang="ar-EG" sz="6600" b="1" dirty="0" err="1">
                <a:solidFill>
                  <a:srgbClr val="003300"/>
                </a:solidFill>
              </a:rPr>
              <a:t>وأديتني</a:t>
            </a:r>
            <a:r>
              <a:rPr lang="ar-EG" sz="6600" b="1" dirty="0">
                <a:solidFill>
                  <a:srgbClr val="003300"/>
                </a:solidFill>
              </a:rPr>
              <a:t> حياة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وفداءك لي كان أغلى هدية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من عند الله)2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1653</TotalTime>
  <Words>147</Words>
  <Application>Microsoft Office PowerPoint</Application>
  <PresentationFormat>عرض على الشاشة (4:3)</PresentationFormat>
  <Paragraphs>20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197</cp:revision>
  <dcterms:created xsi:type="dcterms:W3CDTF">2021-12-07T14:30:00Z</dcterms:created>
  <dcterms:modified xsi:type="dcterms:W3CDTF">2023-12-02T12:01:45Z</dcterms:modified>
</cp:coreProperties>
</file>