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77" r:id="rId4"/>
    <p:sldId id="295" r:id="rId5"/>
    <p:sldId id="306" r:id="rId6"/>
    <p:sldId id="307" r:id="rId7"/>
    <p:sldId id="3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306"/>
            <p14:sldId id="307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4595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/>
            <a:r>
              <a:rPr lang="ar-EG" sz="7200" b="1" dirty="0"/>
              <a:t>أدخل أمامك طلبتي وجهك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أدخل أمامك</a:t>
            </a:r>
            <a:br>
              <a:rPr lang="ar-EG" sz="8000" b="1" dirty="0"/>
            </a:br>
            <a:r>
              <a:rPr lang="ar-EG" sz="8000" b="1" dirty="0"/>
              <a:t>طلبتي وجهك</a:t>
            </a:r>
            <a:br>
              <a:rPr lang="ar-EG" sz="8000" b="1" dirty="0"/>
            </a:br>
            <a:r>
              <a:rPr lang="ar-EG" sz="8000" b="1" dirty="0"/>
              <a:t>وأقبل قدميك</a:t>
            </a:r>
            <a:br>
              <a:rPr lang="ar-EG" sz="8000" b="1" dirty="0"/>
            </a:br>
            <a:r>
              <a:rPr lang="ar-EG" sz="8000" b="1" dirty="0"/>
              <a:t>وأذوب إذ أراك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تحت ظلك يسوع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تحت ظلك حبيبي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اشتهى قلبي الجلوس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تحت ظلك يسوع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أدخل بريتي</a:t>
            </a:r>
            <a:br>
              <a:rPr lang="ar-EG" sz="8000" b="1" dirty="0"/>
            </a:br>
            <a:r>
              <a:rPr lang="ar-EG" sz="8000" b="1" dirty="0"/>
              <a:t>وعيني إلى الجبال</a:t>
            </a:r>
            <a:br>
              <a:rPr lang="ar-EG" sz="8000" b="1" dirty="0"/>
            </a:br>
            <a:r>
              <a:rPr lang="ar-EG" sz="8000" b="1" dirty="0"/>
              <a:t>فأجد حريتي</a:t>
            </a:r>
            <a:br>
              <a:rPr lang="ar-EG" sz="8000" b="1" dirty="0"/>
            </a:br>
            <a:r>
              <a:rPr lang="ar-EG" sz="8000" b="1" dirty="0"/>
              <a:t>هناك معك في الحجال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-2286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تحت ظلك يسوع</a:t>
            </a:r>
            <a:br>
              <a:rPr lang="ar-EG" sz="7200" b="1" dirty="0"/>
            </a:br>
            <a:r>
              <a:rPr lang="ar-EG" sz="7200" b="1" dirty="0"/>
              <a:t>تحت ظلك حبيبي</a:t>
            </a:r>
            <a:br>
              <a:rPr lang="ar-EG" sz="7200" b="1" dirty="0"/>
            </a:br>
            <a:r>
              <a:rPr lang="ar-EG" sz="7200" b="1" dirty="0"/>
              <a:t>اشتهى قلبي الجلوس</a:t>
            </a:r>
            <a:br>
              <a:rPr lang="ar-EG" sz="7200" b="1" dirty="0"/>
            </a:br>
            <a:r>
              <a:rPr lang="ar-EG" sz="7200" b="1" dirty="0"/>
              <a:t>تحت ظلك يسوع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أدخل بذبيحتي</a:t>
            </a:r>
            <a:br>
              <a:rPr lang="ar-EG" sz="8000" b="1" dirty="0"/>
            </a:br>
            <a:r>
              <a:rPr lang="ar-EG" sz="8000" b="1" dirty="0" err="1"/>
              <a:t>هى</a:t>
            </a:r>
            <a:r>
              <a:rPr lang="ar-EG" sz="8000" b="1" dirty="0"/>
              <a:t> شخصي والآمال</a:t>
            </a:r>
            <a:br>
              <a:rPr lang="ar-EG" sz="8000" b="1" dirty="0"/>
            </a:br>
            <a:r>
              <a:rPr lang="ar-EG" sz="8000" b="1" dirty="0"/>
              <a:t>أرفع ترنيمتي</a:t>
            </a:r>
            <a:br>
              <a:rPr lang="ar-EG" sz="8000" b="1" dirty="0"/>
            </a:br>
            <a:r>
              <a:rPr lang="ar-EG" sz="8000" b="1" dirty="0"/>
              <a:t>لك شوق القلب طال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تحت ظلك يسوع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تحت ظلك حبيبي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اشتهى قلبي الجلوس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تحت ظلك يسوع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992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</TotalTime>
  <Words>92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2023-12-02T12:06:52Z</dcterms:modified>
</cp:coreProperties>
</file>