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94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292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1831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أدخل لقدس الأقداس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أدخل لقدس الأقداس</a:t>
            </a:r>
            <a:br>
              <a:rPr lang="ar-EG" sz="8000" b="1" dirty="0"/>
            </a:br>
            <a:r>
              <a:rPr lang="ar-EG" sz="8000" b="1" dirty="0"/>
              <a:t>أدخل بدم الحمل</a:t>
            </a:r>
            <a:br>
              <a:rPr lang="ar-EG" sz="8000" b="1" dirty="0"/>
            </a:br>
            <a:r>
              <a:rPr lang="ar-EG" sz="8000" b="1" dirty="0"/>
              <a:t>أدخل لأعبدك </a:t>
            </a:r>
            <a:br>
              <a:rPr lang="ar-EG" sz="8000" b="1" dirty="0"/>
            </a:br>
            <a:r>
              <a:rPr lang="ar-EG" sz="8000" b="1" dirty="0"/>
              <a:t>أسجد أباركك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68904"/>
            <a:ext cx="9144000" cy="436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( وأعبدك ) 4</a:t>
            </a:r>
            <a:br>
              <a:rPr lang="ar-EG" sz="6600" b="1" dirty="0"/>
            </a:br>
            <a:r>
              <a:rPr lang="ar-EG" sz="6000" b="1" dirty="0"/>
              <a:t>( فاسمك قدوس قدوس الرب ) 2</a:t>
            </a:r>
            <a:br>
              <a:rPr lang="ar-EG" sz="6600" b="1" dirty="0"/>
            </a:br>
            <a:r>
              <a:rPr lang="ar-EG" sz="6600" b="1" dirty="0"/>
              <a:t>لك كل البركة والمجد والإكرام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37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2023-12-02T12:10:36Z</dcterms:modified>
</cp:coreProperties>
</file>