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94" r:id="rId3"/>
    <p:sldId id="295" r:id="rId4"/>
    <p:sldId id="296" r:id="rId5"/>
    <p:sldId id="30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5"/>
            <p14:sldId id="296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1831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أدخل لقدسك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أدخل لقدسك أترجى وجهك</a:t>
            </a:r>
            <a:br>
              <a:rPr lang="ar-EG" sz="7200" b="1" dirty="0"/>
            </a:br>
            <a:r>
              <a:rPr lang="ar-EG" sz="7200" b="1" dirty="0"/>
              <a:t>طالباً حضور روحك</a:t>
            </a:r>
            <a:br>
              <a:rPr lang="ar-EG" sz="7200" b="1" dirty="0"/>
            </a:br>
            <a:r>
              <a:rPr lang="ar-EG" sz="7200" b="1" dirty="0"/>
              <a:t>أنت إلهي ملجأي وصخرة خلاصي ممن أخاف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1128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400" b="1" dirty="0">
                <a:solidFill>
                  <a:srgbClr val="003300"/>
                </a:solidFill>
              </a:rPr>
              <a:t>فتعالى بروحك أبصر مجدك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سلطان الله لنا شفاء من يدك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أنهار مياه لنا حياة بروحك</a:t>
            </a:r>
          </a:p>
          <a:p>
            <a:pPr algn="ctr">
              <a:lnSpc>
                <a:spcPct val="200000"/>
              </a:lnSpc>
            </a:pP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15240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ربي أنت نهر تفيض بالحب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تثمر</a:t>
            </a:r>
            <a:r>
              <a:rPr lang="ar-EG" sz="7200" b="1" dirty="0"/>
              <a:t> في فرحاً</a:t>
            </a:r>
            <a:br>
              <a:rPr lang="ar-EG" sz="7200" b="1" dirty="0"/>
            </a:br>
            <a:r>
              <a:rPr lang="ar-EG" sz="7200" b="1" dirty="0"/>
              <a:t>أنت سلامي فيك أماني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ليس لي سواك يا الله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1128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400" b="1" dirty="0">
                <a:solidFill>
                  <a:srgbClr val="003300"/>
                </a:solidFill>
              </a:rPr>
              <a:t>فتعالى بروحك أبصر مجدك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سلطان الله لنا شفاء من يدك</a:t>
            </a:r>
            <a:br>
              <a:rPr lang="ar-EG" sz="6400" b="1" dirty="0">
                <a:solidFill>
                  <a:srgbClr val="003300"/>
                </a:solidFill>
              </a:rPr>
            </a:br>
            <a:r>
              <a:rPr lang="ar-EG" sz="6400" b="1" dirty="0">
                <a:solidFill>
                  <a:srgbClr val="003300"/>
                </a:solidFill>
              </a:rPr>
              <a:t>الآن أنهار مياه لنا حياة بروحك</a:t>
            </a:r>
          </a:p>
          <a:p>
            <a:pPr algn="ctr">
              <a:lnSpc>
                <a:spcPct val="200000"/>
              </a:lnSpc>
            </a:pP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en-US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95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84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2023-12-02T12:14:20Z</dcterms:modified>
</cp:coreProperties>
</file>