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94" r:id="rId3"/>
    <p:sldId id="295" r:id="rId4"/>
    <p:sldId id="296" r:id="rId5"/>
    <p:sldId id="301" r:id="rId6"/>
    <p:sldId id="302" r:id="rId7"/>
    <p:sldId id="303" r:id="rId8"/>
    <p:sldId id="304" r:id="rId9"/>
    <p:sldId id="305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94"/>
            <p14:sldId id="295"/>
            <p14:sldId id="296"/>
            <p14:sldId id="301"/>
            <p14:sldId id="302"/>
            <p14:sldId id="303"/>
            <p14:sldId id="304"/>
            <p14:sldId id="30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93" d="100"/>
          <a:sy n="93" d="100"/>
        </p:scale>
        <p:origin x="1544" y="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7250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أدخلتنا إلى الشبكة</a:t>
            </a:r>
          </a:p>
          <a:p>
            <a:pPr algn="ctr" rtl="1">
              <a:lnSpc>
                <a:spcPct val="150000"/>
              </a:lnSpc>
            </a:pP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9620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أدخلتنا إلى الشبكة </a:t>
            </a:r>
          </a:p>
          <a:p>
            <a:pPr algn="ctr" rtl="1"/>
            <a:r>
              <a:rPr lang="ar-EG" sz="7200" b="1" dirty="0"/>
              <a:t>جعلت ضغطًا على متوننا</a:t>
            </a:r>
          </a:p>
          <a:p>
            <a:pPr algn="ctr" rtl="1"/>
            <a:r>
              <a:rPr lang="ar-EG" sz="7200" b="1" dirty="0"/>
              <a:t>ركبت أناساً على </a:t>
            </a:r>
            <a:r>
              <a:rPr lang="ar-EG" sz="7200" b="1" dirty="0" err="1"/>
              <a:t>رؤسنا</a:t>
            </a:r>
            <a:r>
              <a:rPr lang="ar-EG" sz="7200" b="1" dirty="0"/>
              <a:t> كمحص الفضة محصتنا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0382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دخلنا في النار دخلنا في الماء</a:t>
            </a:r>
          </a:p>
          <a:p>
            <a:pPr algn="ctr" rtl="1"/>
            <a:r>
              <a:rPr lang="ar-EG" sz="7200" b="1" dirty="0"/>
              <a:t>ثم إلى الخصب أخرجتنا</a:t>
            </a:r>
          </a:p>
          <a:p>
            <a:pPr algn="ctr" rtl="1"/>
            <a:r>
              <a:rPr lang="ar-EG" sz="7200" b="1" dirty="0"/>
              <a:t>مبارك إلهي السامع صلاتي </a:t>
            </a:r>
            <a:r>
              <a:rPr lang="ar-EG" sz="7200" b="1" dirty="0" err="1"/>
              <a:t>أنتظرناه</a:t>
            </a:r>
            <a:r>
              <a:rPr lang="ar-EG" sz="7200" b="1" dirty="0"/>
              <a:t> فخلصنا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0382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قلبي </a:t>
            </a:r>
            <a:r>
              <a:rPr lang="ar-EG" sz="7200" b="1" dirty="0" err="1"/>
              <a:t>بيسجد</a:t>
            </a:r>
            <a:r>
              <a:rPr lang="ar-EG" sz="7200" b="1" dirty="0"/>
              <a:t> </a:t>
            </a:r>
            <a:r>
              <a:rPr lang="ar-EG" sz="7200" b="1" dirty="0" err="1"/>
              <a:t>لإسمك</a:t>
            </a:r>
            <a:endParaRPr lang="ar-EG" sz="7200" b="1" dirty="0"/>
          </a:p>
          <a:p>
            <a:pPr algn="ctr" rtl="1"/>
            <a:r>
              <a:rPr lang="ar-EG" sz="7200" b="1" dirty="0"/>
              <a:t> عمري </a:t>
            </a:r>
            <a:r>
              <a:rPr lang="ar-EG" sz="7200" b="1" dirty="0" err="1"/>
              <a:t>بيشهد</a:t>
            </a:r>
            <a:r>
              <a:rPr lang="ar-EG" sz="7200" b="1" dirty="0"/>
              <a:t> عنك</a:t>
            </a:r>
          </a:p>
          <a:p>
            <a:pPr algn="ctr" rtl="1"/>
            <a:r>
              <a:rPr lang="ar-EG" sz="7200" b="1" dirty="0"/>
              <a:t>إنك أنت الأمين</a:t>
            </a:r>
          </a:p>
          <a:p>
            <a:pPr algn="ctr" rtl="1"/>
            <a:r>
              <a:rPr lang="ar-EG" sz="7200" b="1" dirty="0"/>
              <a:t> طول الحياة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1906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والعين مرفوعة لشخصك تسبيها </a:t>
            </a:r>
            <a:r>
              <a:rPr lang="ar-EG" sz="7200" b="1" dirty="0" err="1"/>
              <a:t>يارب</a:t>
            </a:r>
            <a:r>
              <a:rPr lang="ar-EG" sz="7200" b="1" dirty="0"/>
              <a:t> بحبك</a:t>
            </a:r>
          </a:p>
          <a:p>
            <a:pPr algn="ctr" rtl="1"/>
            <a:r>
              <a:rPr lang="ar-EG" sz="7200" b="1" dirty="0"/>
              <a:t>ترسم قدامها في لحظة</a:t>
            </a:r>
          </a:p>
          <a:p>
            <a:pPr algn="ctr" rtl="1"/>
            <a:r>
              <a:rPr lang="ar-EG" sz="7200" b="1" dirty="0"/>
              <a:t> طوق نجاه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0382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وفي وسط </a:t>
            </a:r>
            <a:r>
              <a:rPr lang="ar-EG" sz="7200" b="1" dirty="0" err="1"/>
              <a:t>الإختبار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مش </a:t>
            </a:r>
            <a:r>
              <a:rPr lang="ar-EG" sz="7200" b="1" dirty="0" err="1"/>
              <a:t>بتسبنا</a:t>
            </a:r>
            <a:r>
              <a:rPr lang="ar-EG" sz="7200" b="1" dirty="0"/>
              <a:t> نحتار</a:t>
            </a:r>
          </a:p>
          <a:p>
            <a:pPr algn="ctr" rtl="1"/>
            <a:r>
              <a:rPr lang="ar-EG" sz="7200" b="1" dirty="0"/>
              <a:t>ولا يتزعزع إيماننا </a:t>
            </a:r>
          </a:p>
          <a:p>
            <a:pPr algn="ctr" rtl="1"/>
            <a:r>
              <a:rPr lang="ar-EG" sz="7200" b="1" dirty="0"/>
              <a:t>من ضغط ومن أفكار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99060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لكن بوعود أمينة </a:t>
            </a:r>
          </a:p>
          <a:p>
            <a:pPr algn="ctr" rtl="1"/>
            <a:r>
              <a:rPr lang="ar-EG" sz="7200" b="1" dirty="0"/>
              <a:t>ويا اليد المعينة</a:t>
            </a:r>
          </a:p>
          <a:p>
            <a:pPr algn="ctr" rtl="1"/>
            <a:r>
              <a:rPr lang="ar-EG" sz="7200" b="1" dirty="0"/>
              <a:t>ترفعنا وتبقى لينا </a:t>
            </a:r>
          </a:p>
          <a:p>
            <a:pPr algn="ctr" rtl="1"/>
            <a:r>
              <a:rPr lang="ar-EG" sz="7200" b="1" dirty="0"/>
              <a:t>الغلبة والانتظار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1144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قلبي </a:t>
            </a:r>
            <a:r>
              <a:rPr lang="ar-EG" sz="7200" b="1" dirty="0" err="1"/>
              <a:t>بيسجد</a:t>
            </a:r>
            <a:r>
              <a:rPr lang="ar-EG" sz="7200" b="1" dirty="0"/>
              <a:t> </a:t>
            </a:r>
            <a:r>
              <a:rPr lang="ar-EG" sz="7200" b="1" dirty="0" err="1"/>
              <a:t>لإسمك</a:t>
            </a:r>
            <a:endParaRPr lang="ar-EG" sz="7200" b="1" dirty="0"/>
          </a:p>
          <a:p>
            <a:pPr algn="ctr" rtl="1"/>
            <a:r>
              <a:rPr lang="ar-EG" sz="7200" b="1" dirty="0"/>
              <a:t> عمري </a:t>
            </a:r>
            <a:r>
              <a:rPr lang="ar-EG" sz="7200" b="1" dirty="0" err="1"/>
              <a:t>بيشهد</a:t>
            </a:r>
            <a:r>
              <a:rPr lang="ar-EG" sz="7200" b="1" dirty="0"/>
              <a:t> عنك</a:t>
            </a:r>
          </a:p>
          <a:p>
            <a:pPr algn="ctr" rtl="1"/>
            <a:r>
              <a:rPr lang="ar-EG" sz="7200" b="1" dirty="0"/>
              <a:t>إنك أنت الأمين</a:t>
            </a:r>
          </a:p>
          <a:p>
            <a:pPr algn="ctr" rtl="1"/>
            <a:r>
              <a:rPr lang="ar-EG" sz="7200" b="1" dirty="0"/>
              <a:t> طول الحياة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0382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والعين مرفوعة لشخصك تسبيها </a:t>
            </a:r>
            <a:r>
              <a:rPr lang="ar-EG" sz="7200" b="1" dirty="0" err="1"/>
              <a:t>يارب</a:t>
            </a:r>
            <a:r>
              <a:rPr lang="ar-EG" sz="7200" b="1" dirty="0"/>
              <a:t> بحبك</a:t>
            </a:r>
          </a:p>
          <a:p>
            <a:pPr algn="ctr" rtl="1"/>
            <a:r>
              <a:rPr lang="ar-EG" sz="7200" b="1" dirty="0"/>
              <a:t>ترسم قدامها في لحظة</a:t>
            </a:r>
          </a:p>
          <a:p>
            <a:pPr algn="ctr" rtl="1"/>
            <a:r>
              <a:rPr lang="ar-EG" sz="7200" b="1" dirty="0"/>
              <a:t> طوق نجاه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1666</TotalTime>
  <Words>111</Words>
  <Application>Microsoft Office PowerPoint</Application>
  <PresentationFormat>عرض على الشاشة (4:3)</PresentationFormat>
  <Paragraphs>31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202</cp:revision>
  <dcterms:created xsi:type="dcterms:W3CDTF">2021-12-07T14:30:00Z</dcterms:created>
  <dcterms:modified xsi:type="dcterms:W3CDTF">2023-12-02T12:18:58Z</dcterms:modified>
</cp:coreProperties>
</file>