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35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35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49" d="100"/>
          <a:sy n="49" d="100"/>
        </p:scale>
        <p:origin x="64" y="1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  <a:endParaRPr lang="ar-EG" sz="8000" b="1" dirty="0">
              <a:latin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effectLst/>
                <a:latin typeface="Roboto" panose="02000000000000000000" pitchFamily="2" charset="0"/>
              </a:rPr>
              <a:t>أدخلني روح الميلاد</a:t>
            </a:r>
            <a:endParaRPr lang="ar-EG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462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أشركني في عمل الروح </a:t>
            </a:r>
          </a:p>
          <a:p>
            <a:pPr algn="ctr" rtl="1"/>
            <a:r>
              <a:rPr lang="ar-EG" sz="7200" b="1" dirty="0"/>
              <a:t>كي أصبح مهداً لمسيحي </a:t>
            </a:r>
          </a:p>
          <a:p>
            <a:pPr algn="ctr" rtl="1"/>
            <a:r>
              <a:rPr lang="ar-EG" sz="7200" b="1" dirty="0"/>
              <a:t>إن لم أتمخض بسماء </a:t>
            </a:r>
          </a:p>
          <a:p>
            <a:pPr algn="ctr" rtl="1"/>
            <a:r>
              <a:rPr lang="ar-EG" sz="7200" b="1" dirty="0"/>
              <a:t>فحياتي في درب الريح </a:t>
            </a:r>
          </a:p>
          <a:p>
            <a:pPr algn="ctr" rtl="1"/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0715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أدخلني روح الميلاد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كي أحيا كل الأبعاد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خذ عني سطح الأشياء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(فيسوع إلى العمق ينادي)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</a:p>
          <a:p>
            <a:pPr algn="ctr" rtl="1"/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46293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أتعطش للبر أجوع</a:t>
            </a:r>
          </a:p>
          <a:p>
            <a:pPr algn="ctr" rtl="1"/>
            <a:r>
              <a:rPr lang="ar-EG" sz="7200" b="1" dirty="0"/>
              <a:t>وحنيني شوقٌ موجوع</a:t>
            </a:r>
          </a:p>
          <a:p>
            <a:pPr algn="ctr" rtl="1"/>
            <a:r>
              <a:rPr lang="ar-EG" sz="7200" b="1" dirty="0"/>
              <a:t>فأنا كلي دون رجاء</a:t>
            </a:r>
          </a:p>
          <a:p>
            <a:pPr algn="ctr" rtl="1"/>
            <a:r>
              <a:rPr lang="ar-EG" sz="7200" b="1" dirty="0"/>
              <a:t>أن لم يولد فيَّ يسوع</a:t>
            </a:r>
            <a:endParaRPr lang="en-US" sz="72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228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0715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أدخلني روح الميلاد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كي أحيا كل الأبعاد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خذ عني سطح الأشياء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(فيسوع إلى العمق ينادي)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</a:p>
          <a:p>
            <a:pPr algn="ctr" rtl="1"/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033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46293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اجعل ربي مائي خمرًا</a:t>
            </a:r>
          </a:p>
          <a:p>
            <a:pPr algn="ctr" rtl="1"/>
            <a:r>
              <a:rPr lang="ar-EG" sz="7200" b="1" dirty="0"/>
              <a:t>بالدم حول قذري طُهرًا</a:t>
            </a:r>
          </a:p>
          <a:p>
            <a:pPr algn="ctr" rtl="1"/>
            <a:r>
              <a:rPr lang="ar-EG" sz="7200" b="1" dirty="0"/>
              <a:t>اجعل صلبك نبع نقائي</a:t>
            </a:r>
          </a:p>
          <a:p>
            <a:pPr algn="ctr" rtl="1"/>
            <a:r>
              <a:rPr lang="ar-EG" sz="7200" b="1" dirty="0"/>
              <a:t>واجعل من برك لي برًا</a:t>
            </a:r>
            <a:endParaRPr lang="en-US" sz="72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80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0715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أدخلني روح الميلاد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كي أحيا كل الأبعاد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خذ عني سطح الأشياء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(فيسوع إلى العمق ينادي)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</a:p>
          <a:p>
            <a:pPr algn="ctr" rtl="1"/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08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46293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 </a:t>
            </a:r>
          </a:p>
          <a:p>
            <a:pPr algn="ctr" rtl="1"/>
            <a:r>
              <a:rPr lang="ar-EG" sz="7200" b="1" dirty="0"/>
              <a:t>ليكن ميلادك ميلادي</a:t>
            </a:r>
          </a:p>
          <a:p>
            <a:pPr algn="ctr" rtl="1"/>
            <a:r>
              <a:rPr lang="ar-EG" sz="7200" b="1" dirty="0"/>
              <a:t>احسبني ابنًا كالأولاد</a:t>
            </a:r>
          </a:p>
          <a:p>
            <a:pPr algn="ctr" rtl="1"/>
            <a:r>
              <a:rPr lang="ar-EG" sz="7200" b="1" dirty="0"/>
              <a:t>أعطيك وحدك كل ولائي</a:t>
            </a:r>
          </a:p>
          <a:p>
            <a:pPr algn="ctr" rtl="1"/>
            <a:r>
              <a:rPr lang="ar-EG" sz="7200" b="1" dirty="0"/>
              <a:t>وأطعك كَرَّب الأمجادِ</a:t>
            </a:r>
            <a:endParaRPr lang="en-US" sz="72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768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0715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أدخلني روح الميلاد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كي أحيا كل الأبعاد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خذ عني سطح الأشياء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(فيسوع إلى العمق ينادي)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</a:p>
          <a:p>
            <a:pPr algn="ctr" rtl="1"/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926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1844</TotalTime>
  <Words>149</Words>
  <Application>Microsoft Office PowerPoint</Application>
  <PresentationFormat>عرض على الشاشة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Roboto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205</cp:revision>
  <dcterms:created xsi:type="dcterms:W3CDTF">2021-12-07T14:30:00Z</dcterms:created>
  <dcterms:modified xsi:type="dcterms:W3CDTF">2023-12-16T08:51:32Z</dcterms:modified>
</cp:coreProperties>
</file>