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8" r:id="rId3"/>
    <p:sldId id="312" r:id="rId4"/>
    <p:sldId id="313" r:id="rId5"/>
    <p:sldId id="314" r:id="rId6"/>
    <p:sldId id="315" r:id="rId7"/>
    <p:sldId id="316" r:id="rId8"/>
    <p:sldId id="31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2" d="100"/>
          <a:sy n="52" d="100"/>
        </p:scale>
        <p:origin x="32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آدم </a:t>
            </a:r>
            <a:r>
              <a:rPr lang="ar-EG" altLang="ar-EG" sz="7200" b="1" dirty="0" err="1"/>
              <a:t>تانـي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خلصني يا رب وقويني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شر خطيتي نجيني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عارف إنك راح تسمعني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وبقوة عظيمة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هتحميني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73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أكلت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بإيدي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شجرة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قلت لي ابعد عنها بلاش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حزنك كان على قلبي القاسي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خوفك فيه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مابقاش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ريتني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كنت سمعت كلامك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أما الحية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ماسمعتهاش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باقتش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أشوفك ولا أسمع صوتك وأنا عنك متحاش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خلصني يا رب وقويني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شر خطيتي نجيني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عارف إنك راح تسمعني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وبقوة عظيمة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هتحميني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3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فضلت أنا مستني وعودك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وفرحت لما شفت إسحاق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وقلت إنك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هتنجيني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اتغيرت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الأسماء</a:t>
            </a:r>
          </a:p>
        </p:txBody>
      </p:sp>
    </p:spTree>
    <p:extLst>
      <p:ext uri="{BB962C8B-B14F-4D97-AF65-F5344CB8AC3E}">
        <p14:creationId xmlns:p14="http://schemas.microsoft.com/office/powerpoint/2010/main" val="117652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موسى وعصا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مليانة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بقوة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قوة تحرر شعب حزين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بس أنا قلبي حجري يا ربي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مش بسهولة كده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هايلين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499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خلصني يا رب وقويني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شر خطيتي نجيني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عارف إنك راح تسمعني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وبقوة عظيمة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هتحميني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31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3796</TotalTime>
  <Words>125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2023-12-02T12:30:31Z</dcterms:modified>
</cp:coreProperties>
</file>