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2" d="100"/>
          <a:sy n="52" d="100"/>
        </p:scale>
        <p:origin x="32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آدم وينك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آدم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آدم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وينك يا ابني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حبيبي قلي وينك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ملوِّن أيامي برفقتك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آدم يا نبضة قلب حبك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وينك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رايح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بالغربة موشَّح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ناسي بيَّك الحضن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ضمك تارك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حالك آدم وينك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بصرخ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لوجعك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 العتبة ناطر رجعتك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آدم يا ابني وينك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تاركني مشرَّد معك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بتفتش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عنك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تتسمر ع خشبة لاسمك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وأصرخ بعد من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آدم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آدم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وينك</a:t>
            </a:r>
          </a:p>
        </p:txBody>
      </p:sp>
    </p:spTree>
    <p:extLst>
      <p:ext uri="{BB962C8B-B14F-4D97-AF65-F5344CB8AC3E}">
        <p14:creationId xmlns:p14="http://schemas.microsoft.com/office/powerpoint/2010/main" val="21493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هون أنا هون ناطر 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بييِّ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هون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مشلش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بالموت من أول الكون مشتاق إلك 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بييِّ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شو بقي من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هالغربة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غير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يكحل عيني</a:t>
            </a:r>
          </a:p>
        </p:txBody>
      </p:sp>
    </p:spTree>
    <p:extLst>
      <p:ext uri="{BB962C8B-B14F-4D97-AF65-F5344CB8AC3E}">
        <p14:creationId xmlns:p14="http://schemas.microsoft.com/office/powerpoint/2010/main" val="126897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ردني إلك ابن مكلَّل بالغار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غافي ع دقات قلبك البار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بيـيِّ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ابنك آدم هون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بالموت رجِّعني إلك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حبيبي وينك</a:t>
            </a:r>
          </a:p>
        </p:txBody>
      </p:sp>
    </p:spTree>
    <p:extLst>
      <p:ext uri="{BB962C8B-B14F-4D97-AF65-F5344CB8AC3E}">
        <p14:creationId xmlns:p14="http://schemas.microsoft.com/office/powerpoint/2010/main" val="336051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آدم يا نبضة قلب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حبك آدم إيدي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 تلمس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مفرح أيامي برجعتك</a:t>
            </a:r>
          </a:p>
        </p:txBody>
      </p:sp>
    </p:spTree>
    <p:extLst>
      <p:ext uri="{BB962C8B-B14F-4D97-AF65-F5344CB8AC3E}">
        <p14:creationId xmlns:p14="http://schemas.microsoft.com/office/powerpoint/2010/main" val="8161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3800</TotalTime>
  <Words>124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2023-12-02T12:33:54Z</dcterms:modified>
</cp:coreProperties>
</file>