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316"/>
            <p14:sldId id="317"/>
            <p14:sldId id="3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9" d="100"/>
          <a:sy n="99" d="100"/>
        </p:scale>
        <p:origin x="342" y="-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آدي حياتنا - زي السكر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(يلا يا صاحبي يلا يا أصحابي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نحضر مع بعض القداس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حلو يسوعي حلوة كنيستي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حلوة صلاتنا ويا الناس)2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(ما إحنا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إمبارح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روحنا لأبونا وأبونا أخد اعترافاتنا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وإدانا حل عشان نتناول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ونسلم لفادينا حياتنـــــا)2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(يلا يا صاحبي يلا يا أصحابي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نحضر مع بعض القداس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حلو يسوعي حلوة كنيستي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حلوة صلاتنا ويا الناس)٢</a:t>
            </a:r>
          </a:p>
        </p:txBody>
      </p:sp>
    </p:spTree>
    <p:extLst>
      <p:ext uri="{BB962C8B-B14F-4D97-AF65-F5344CB8AC3E}">
        <p14:creationId xmlns:p14="http://schemas.microsoft.com/office/powerpoint/2010/main" val="440512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(وإحنا كمان في البيت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هنصلي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ونرنم أحلى الترانيم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وها نقرأ في إنجيلنا تملي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عهد جديد أو عهد قديم)2</a:t>
            </a:r>
          </a:p>
        </p:txBody>
      </p:sp>
    </p:spTree>
    <p:extLst>
      <p:ext uri="{BB962C8B-B14F-4D97-AF65-F5344CB8AC3E}">
        <p14:creationId xmlns:p14="http://schemas.microsoft.com/office/powerpoint/2010/main" val="232963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(يلا يا صاحبي يلا يا أصحابي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نحضر مع بعض القداس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حلو يسوعي حلوة كنيستي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حلوة صلاتنا ويا الناس)٢</a:t>
            </a:r>
          </a:p>
        </p:txBody>
      </p:sp>
    </p:spTree>
    <p:extLst>
      <p:ext uri="{BB962C8B-B14F-4D97-AF65-F5344CB8AC3E}">
        <p14:creationId xmlns:p14="http://schemas.microsoft.com/office/powerpoint/2010/main" val="1885608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(آدي حياتنا ويا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بيه نتعلم حبة بحبة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إزاي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قلب يسوع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بيساعد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تكون في بينا محبة)2</a:t>
            </a:r>
          </a:p>
        </p:txBody>
      </p:sp>
    </p:spTree>
    <p:extLst>
      <p:ext uri="{BB962C8B-B14F-4D97-AF65-F5344CB8AC3E}">
        <p14:creationId xmlns:p14="http://schemas.microsoft.com/office/powerpoint/2010/main" val="843385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(يلا يا صاحبي يلا يا أصحابي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نحضر مع بعض القداس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حلو يسوعي حلوة كنيستي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حلوة صلاتنا ويا الناس)٢</a:t>
            </a:r>
          </a:p>
        </p:txBody>
      </p:sp>
    </p:spTree>
    <p:extLst>
      <p:ext uri="{BB962C8B-B14F-4D97-AF65-F5344CB8AC3E}">
        <p14:creationId xmlns:p14="http://schemas.microsoft.com/office/powerpoint/2010/main" val="4116763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3797</TotalTime>
  <Words>160</Words>
  <Application>Microsoft Office PowerPoint</Application>
  <PresentationFormat>عرض على الشاشة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319</cp:revision>
  <dcterms:created xsi:type="dcterms:W3CDTF">2021-12-07T14:30:00Z</dcterms:created>
  <dcterms:modified xsi:type="dcterms:W3CDTF">2023-05-25T13:22:22Z</dcterms:modified>
</cp:coreProperties>
</file>