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94" r:id="rId3"/>
    <p:sldId id="297" r:id="rId4"/>
    <p:sldId id="296" r:id="rId5"/>
    <p:sldId id="295" r:id="rId6"/>
    <p:sldId id="298" r:id="rId7"/>
    <p:sldId id="2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7"/>
            <p14:sldId id="296"/>
            <p14:sldId id="295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2" d="100"/>
          <a:sy n="52" d="100"/>
        </p:scale>
        <p:origin x="29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آدي</a:t>
            </a:r>
            <a:r>
              <a:rPr lang="ar-EG" sz="8000" b="1" dirty="0"/>
              <a:t> سنه من السنين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/>
              <a:t>(</a:t>
            </a:r>
            <a:r>
              <a:rPr lang="ar-EG" sz="7200" b="1" dirty="0" err="1"/>
              <a:t>آدي</a:t>
            </a:r>
            <a:r>
              <a:rPr lang="ar-EG" sz="7200" b="1" dirty="0"/>
              <a:t> سنه من السنين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فاتت وأنا كلي أنين)2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(والرب جاني ومد أيده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 </a:t>
            </a:r>
            <a:r>
              <a:rPr lang="ar-EG" sz="7200" b="1" dirty="0" err="1"/>
              <a:t>قاللي</a:t>
            </a:r>
            <a:r>
              <a:rPr lang="ar-EG" sz="7200" b="1" dirty="0"/>
              <a:t> تعالى </a:t>
            </a:r>
            <a:r>
              <a:rPr lang="ar-EG" sz="7200" b="1" dirty="0" err="1"/>
              <a:t>حاتروح</a:t>
            </a:r>
            <a:r>
              <a:rPr lang="ar-EG" sz="7200" b="1" dirty="0"/>
              <a:t> </a:t>
            </a:r>
            <a:r>
              <a:rPr lang="ar-EG" sz="7200" b="1" dirty="0" err="1"/>
              <a:t>لمين</a:t>
            </a:r>
            <a:r>
              <a:rPr lang="ar-EG" sz="7200" b="1" dirty="0"/>
              <a:t>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(</a:t>
            </a:r>
            <a:r>
              <a:rPr lang="ar-EG" sz="8000" b="1" dirty="0" err="1"/>
              <a:t>هاغفرلك</a:t>
            </a:r>
            <a:r>
              <a:rPr lang="ar-EG" sz="8000" b="1" dirty="0"/>
              <a:t> ذنبك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وها أفرح قلبك)2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(وأفضل بجنبك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طول السنين)2</a:t>
            </a:r>
          </a:p>
          <a:p>
            <a:pPr algn="ctr">
              <a:spcBef>
                <a:spcPts val="1800"/>
              </a:spcBef>
            </a:pP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  (</a:t>
            </a:r>
            <a:r>
              <a:rPr lang="ar-EG" sz="6600" b="1" dirty="0" err="1"/>
              <a:t>ياريتني</a:t>
            </a:r>
            <a:r>
              <a:rPr lang="ar-EG" sz="6600" b="1" dirty="0"/>
              <a:t> أندم على اللي عملته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 من فكر وعمل وكلام قلته)2   (وأنظر لربي وأصرخ من قلبي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ماكنتش عارفه </a:t>
            </a:r>
            <a:r>
              <a:rPr lang="ar-EG" sz="6600" b="1" dirty="0" err="1"/>
              <a:t>دلوقتي</a:t>
            </a:r>
            <a:r>
              <a:rPr lang="ar-EG" sz="6600" b="1" dirty="0"/>
              <a:t> عرفته)2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" y="386745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(</a:t>
            </a:r>
            <a:r>
              <a:rPr lang="ar-EG" sz="8000" b="1" dirty="0" err="1"/>
              <a:t>يغفرلي</a:t>
            </a:r>
            <a:r>
              <a:rPr lang="ar-EG" sz="8000" b="1" dirty="0"/>
              <a:t> ذنبي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ويفرح قلبي)2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(يفضل بجنبي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طول السنين)2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2103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(وليه ما </a:t>
            </a:r>
            <a:r>
              <a:rPr lang="ar-EG" sz="7200" b="1" dirty="0" err="1"/>
              <a:t>أعيشي</a:t>
            </a:r>
            <a:r>
              <a:rPr lang="ar-EG" sz="7200" b="1" dirty="0"/>
              <a:t> أيام </a:t>
            </a:r>
            <a:r>
              <a:rPr lang="ar-EG" sz="7200" b="1" dirty="0" err="1"/>
              <a:t>سعيده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وابدأ حياتي حياه </a:t>
            </a:r>
            <a:r>
              <a:rPr lang="ar-EG" sz="7200" b="1" dirty="0" err="1"/>
              <a:t>جديده</a:t>
            </a:r>
            <a:r>
              <a:rPr lang="ar-EG" sz="7200" b="1" dirty="0"/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(وسنيني </a:t>
            </a:r>
            <a:r>
              <a:rPr lang="ar-EG" sz="7200" b="1" dirty="0" err="1"/>
              <a:t>إللي</a:t>
            </a:r>
            <a:r>
              <a:rPr lang="ar-EG" sz="7200" b="1" dirty="0"/>
              <a:t> فاتت أنساها أنسى ماضيها وكل ما فيها)2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6745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/>
              <a:t>(وأعيش لربي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من كل قلبي)2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(يفضل بجنبي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/>
              <a:t>طول السنين)2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</TotalTime>
  <Words>125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2023-12-02T12:42:36Z</dcterms:modified>
</cp:coreProperties>
</file>