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94" r:id="rId3"/>
    <p:sldId id="297" r:id="rId4"/>
    <p:sldId id="296" r:id="rId5"/>
    <p:sldId id="295" r:id="rId6"/>
    <p:sldId id="298" r:id="rId7"/>
    <p:sldId id="29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94"/>
            <p14:sldId id="297"/>
            <p14:sldId id="296"/>
            <p14:sldId id="295"/>
            <p14:sldId id="298"/>
            <p14:sldId id="29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52" d="100"/>
          <a:sy n="52" d="100"/>
        </p:scale>
        <p:origin x="29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93442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/>
              <a:t>آدي</a:t>
            </a:r>
            <a:r>
              <a:rPr lang="ar-EG" sz="8000" b="1" dirty="0"/>
              <a:t> سنه من السنين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7200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7200" b="1" dirty="0"/>
              <a:t>(</a:t>
            </a:r>
            <a:r>
              <a:rPr lang="ar-EG" sz="7200" b="1" dirty="0" err="1"/>
              <a:t>آدي</a:t>
            </a:r>
            <a:r>
              <a:rPr lang="ar-EG" sz="7200" b="1" dirty="0"/>
              <a:t> سنه من السنين 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/>
              <a:t>فاتت وأنا كلي أنين)2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/>
              <a:t>(والرب جاني ومد أيده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/>
              <a:t> </a:t>
            </a:r>
            <a:r>
              <a:rPr lang="ar-EG" sz="7200" b="1" dirty="0" err="1"/>
              <a:t>قاللي</a:t>
            </a:r>
            <a:r>
              <a:rPr lang="ar-EG" sz="7200" b="1" dirty="0"/>
              <a:t> تعالى </a:t>
            </a:r>
            <a:r>
              <a:rPr lang="ar-EG" sz="7200" b="1" dirty="0" err="1"/>
              <a:t>حاتروح</a:t>
            </a:r>
            <a:r>
              <a:rPr lang="ar-EG" sz="7200" b="1" dirty="0"/>
              <a:t> </a:t>
            </a:r>
            <a:r>
              <a:rPr lang="ar-EG" sz="7200" b="1" dirty="0" err="1"/>
              <a:t>لمين</a:t>
            </a:r>
            <a:r>
              <a:rPr lang="ar-EG" sz="7200" b="1" dirty="0"/>
              <a:t>)2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8000" b="1" dirty="0"/>
              <a:t>(</a:t>
            </a:r>
            <a:r>
              <a:rPr lang="ar-EG" sz="8000" b="1" dirty="0" err="1"/>
              <a:t>هاغفرلك</a:t>
            </a:r>
            <a:r>
              <a:rPr lang="ar-EG" sz="8000" b="1" dirty="0"/>
              <a:t> ذنبك 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/>
              <a:t>وها أفرح قلبك)2 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/>
              <a:t>(وأفضل بجنبك 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/>
              <a:t>طول السنين)2</a:t>
            </a:r>
          </a:p>
          <a:p>
            <a:pPr algn="ctr">
              <a:spcBef>
                <a:spcPts val="1800"/>
              </a:spcBef>
            </a:pPr>
            <a:br>
              <a:rPr lang="ar-EG" sz="8000" b="1" dirty="0"/>
            </a:br>
            <a:endParaRPr lang="en-US" alt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15240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  (</a:t>
            </a:r>
            <a:r>
              <a:rPr lang="ar-EG" sz="6600" b="1" dirty="0" err="1"/>
              <a:t>ياريتني</a:t>
            </a:r>
            <a:r>
              <a:rPr lang="ar-EG" sz="6600" b="1" dirty="0"/>
              <a:t> أندم على اللي عملته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  من فكر وعمل وكلام قلته)2   (وأنظر لربي وأصرخ من قلبي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ماكنتش عارفه </a:t>
            </a:r>
            <a:r>
              <a:rPr lang="ar-EG" sz="6600" b="1" dirty="0" err="1"/>
              <a:t>دلوقتي</a:t>
            </a:r>
            <a:r>
              <a:rPr lang="ar-EG" sz="6600" b="1" dirty="0"/>
              <a:t> عرفته)2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76200" y="386745"/>
            <a:ext cx="914400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8000" b="1" dirty="0"/>
              <a:t>(</a:t>
            </a:r>
            <a:r>
              <a:rPr lang="ar-EG" sz="8000" b="1" dirty="0" err="1"/>
              <a:t>يغفرلي</a:t>
            </a:r>
            <a:r>
              <a:rPr lang="ar-EG" sz="8000" b="1" dirty="0"/>
              <a:t> ذنبي 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/>
              <a:t>ويفرح قلبي)2 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/>
              <a:t>(يفضل بجنبي 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/>
              <a:t>طول السنين)2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210394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(وليه ما </a:t>
            </a:r>
            <a:r>
              <a:rPr lang="ar-EG" sz="7200" b="1" dirty="0" err="1"/>
              <a:t>أعيشي</a:t>
            </a:r>
            <a:r>
              <a:rPr lang="ar-EG" sz="7200" b="1" dirty="0"/>
              <a:t> أيام </a:t>
            </a:r>
            <a:r>
              <a:rPr lang="ar-EG" sz="7200" b="1" dirty="0" err="1"/>
              <a:t>سعيده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 وابدأ حياتي حياه </a:t>
            </a:r>
            <a:r>
              <a:rPr lang="ar-EG" sz="7200" b="1" dirty="0" err="1"/>
              <a:t>جديده</a:t>
            </a:r>
            <a:r>
              <a:rPr lang="ar-EG" sz="7200" b="1" dirty="0"/>
              <a:t>)2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(وسنيني </a:t>
            </a:r>
            <a:r>
              <a:rPr lang="ar-EG" sz="7200" b="1" dirty="0" err="1"/>
              <a:t>إللي</a:t>
            </a:r>
            <a:r>
              <a:rPr lang="ar-EG" sz="7200" b="1" dirty="0"/>
              <a:t> فاتت أنساها أنسى ماضيها وكل ما فيها)2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6745"/>
            <a:ext cx="914400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8000" b="1" dirty="0"/>
              <a:t>(وأعيش لربي 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/>
              <a:t>من كل قلبي)2 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/>
              <a:t>(يفضل بجنبي 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/>
              <a:t>طول السنين)2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1689</TotalTime>
  <Words>125</Words>
  <Application>Microsoft Office PowerPoint</Application>
  <PresentationFormat>عرض على الشاشة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206</cp:revision>
  <dcterms:created xsi:type="dcterms:W3CDTF">2021-12-07T14:30:00Z</dcterms:created>
  <dcterms:modified xsi:type="dcterms:W3CDTF">2023-12-02T12:42:36Z</dcterms:modified>
</cp:coreProperties>
</file>