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94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97"/>
            <p14:sldId id="298"/>
            <p14:sldId id="299"/>
            <p14:sldId id="300"/>
            <p14:sldId id="301"/>
            <p14:sldId id="302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0" d="100"/>
          <a:sy n="60" d="100"/>
        </p:scale>
        <p:origin x="52" y="6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442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آدي قلبي اللي اتعود ينسى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  <a:endParaRPr lang="ar-EG" sz="7200" b="1" dirty="0"/>
          </a:p>
          <a:p>
            <a:pPr algn="ctr" rtl="1"/>
            <a:r>
              <a:rPr lang="ar-EG" sz="7200" b="1" dirty="0"/>
              <a:t>آدي قلبي اللي اتعود ينسى</a:t>
            </a:r>
          </a:p>
          <a:p>
            <a:pPr algn="ctr" rtl="1"/>
            <a:r>
              <a:rPr lang="ar-EG" sz="7200" b="1" dirty="0"/>
              <a:t>راجع للأحضان</a:t>
            </a:r>
          </a:p>
          <a:p>
            <a:pPr algn="ctr" rtl="1"/>
            <a:r>
              <a:rPr lang="ar-EG" sz="7200" b="1" dirty="0"/>
              <a:t>راجع أنا م الخوف </a:t>
            </a:r>
            <a:r>
              <a:rPr lang="ar-EG" sz="7200" b="1" dirty="0" err="1"/>
              <a:t>والقسوه</a:t>
            </a:r>
            <a:endParaRPr lang="ar-EG" sz="7200" b="1" dirty="0"/>
          </a:p>
          <a:p>
            <a:pPr algn="ctr" rtl="1"/>
            <a:r>
              <a:rPr lang="ar-EG" sz="7200" b="1" dirty="0"/>
              <a:t>قلبي ليك عطشان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اقبلني ارحمني 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ارفعني إليك</a:t>
            </a:r>
          </a:p>
          <a:p>
            <a:pPr algn="ctr" rtl="1"/>
            <a:r>
              <a:rPr lang="ar-EG" altLang="en-US" sz="8000" b="1" dirty="0" err="1">
                <a:solidFill>
                  <a:srgbClr val="003300"/>
                </a:solidFill>
              </a:rPr>
              <a:t>توبني</a:t>
            </a:r>
            <a:r>
              <a:rPr lang="ar-EG" altLang="en-US" sz="8000" b="1" dirty="0">
                <a:solidFill>
                  <a:srgbClr val="003300"/>
                </a:solidFill>
              </a:rPr>
              <a:t> علمني 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اسندني </a:t>
            </a:r>
            <a:r>
              <a:rPr lang="ar-EG" altLang="en-US" sz="8000" b="1" dirty="0" err="1">
                <a:solidFill>
                  <a:srgbClr val="003300"/>
                </a:solidFill>
              </a:rPr>
              <a:t>بإيديك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  <a:endParaRPr lang="ar-EG" sz="7200" b="1" dirty="0"/>
          </a:p>
          <a:p>
            <a:pPr algn="ctr" rtl="1"/>
            <a:r>
              <a:rPr lang="ar-EG" sz="7200" b="1" dirty="0"/>
              <a:t>حبك ليَّ حب حقيقي</a:t>
            </a:r>
          </a:p>
          <a:p>
            <a:pPr algn="ctr" rtl="1"/>
            <a:r>
              <a:rPr lang="ar-EG" sz="7200" b="1" dirty="0"/>
              <a:t>قلبك بيه مليان</a:t>
            </a:r>
          </a:p>
          <a:p>
            <a:pPr algn="ctr" rtl="1"/>
            <a:r>
              <a:rPr lang="ar-EG" sz="7200" b="1" dirty="0"/>
              <a:t>ياما سامحتني وانا في طريقي</a:t>
            </a:r>
          </a:p>
          <a:p>
            <a:pPr algn="ctr" rtl="1"/>
            <a:r>
              <a:rPr lang="ar-EG" sz="7200" b="1" dirty="0"/>
              <a:t>مهما باكون غلطان</a:t>
            </a:r>
          </a:p>
        </p:txBody>
      </p:sp>
    </p:spTree>
    <p:extLst>
      <p:ext uri="{BB962C8B-B14F-4D97-AF65-F5344CB8AC3E}">
        <p14:creationId xmlns:p14="http://schemas.microsoft.com/office/powerpoint/2010/main" val="404014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اقبلني ارحمني 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ارفعني إليك</a:t>
            </a:r>
          </a:p>
          <a:p>
            <a:pPr algn="ctr" rtl="1"/>
            <a:r>
              <a:rPr lang="ar-EG" altLang="en-US" sz="8000" b="1" dirty="0" err="1">
                <a:solidFill>
                  <a:srgbClr val="003300"/>
                </a:solidFill>
              </a:rPr>
              <a:t>توبني</a:t>
            </a:r>
            <a:r>
              <a:rPr lang="ar-EG" altLang="en-US" sz="8000" b="1" dirty="0">
                <a:solidFill>
                  <a:srgbClr val="003300"/>
                </a:solidFill>
              </a:rPr>
              <a:t> علمني 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اسندني </a:t>
            </a:r>
            <a:r>
              <a:rPr lang="ar-EG" altLang="en-US" sz="8000" b="1" dirty="0" err="1">
                <a:solidFill>
                  <a:srgbClr val="003300"/>
                </a:solidFill>
              </a:rPr>
              <a:t>بإيديك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849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endParaRPr lang="ar-EG" sz="7200" b="1" dirty="0"/>
          </a:p>
          <a:p>
            <a:pPr algn="ctr" rtl="1"/>
            <a:r>
              <a:rPr lang="ar-EG" sz="7200" b="1" dirty="0"/>
              <a:t>عمري قضيته كتير في مواجع</a:t>
            </a:r>
          </a:p>
          <a:p>
            <a:pPr algn="ctr" rtl="1"/>
            <a:r>
              <a:rPr lang="ar-EG" sz="7200" b="1" dirty="0"/>
              <a:t>تحكيها الدموع</a:t>
            </a:r>
          </a:p>
          <a:p>
            <a:pPr algn="ctr" rtl="1"/>
            <a:r>
              <a:rPr lang="ar-EG" sz="7200" b="1" dirty="0"/>
              <a:t>لكن عدت لنفسي وراجع</a:t>
            </a:r>
          </a:p>
          <a:p>
            <a:pPr algn="ctr" rtl="1"/>
            <a:r>
              <a:rPr lang="ar-EG" sz="7200" b="1" dirty="0"/>
              <a:t>محتاج لك يا يسوع</a:t>
            </a:r>
          </a:p>
        </p:txBody>
      </p:sp>
    </p:spTree>
    <p:extLst>
      <p:ext uri="{BB962C8B-B14F-4D97-AF65-F5344CB8AC3E}">
        <p14:creationId xmlns:p14="http://schemas.microsoft.com/office/powerpoint/2010/main" val="3444959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اقبلني ارحمني 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ارفعني إليك</a:t>
            </a:r>
          </a:p>
          <a:p>
            <a:pPr algn="ctr" rtl="1"/>
            <a:r>
              <a:rPr lang="ar-EG" altLang="en-US" sz="8000" b="1" dirty="0" err="1">
                <a:solidFill>
                  <a:srgbClr val="003300"/>
                </a:solidFill>
              </a:rPr>
              <a:t>توبني</a:t>
            </a:r>
            <a:r>
              <a:rPr lang="ar-EG" altLang="en-US" sz="8000" b="1" dirty="0">
                <a:solidFill>
                  <a:srgbClr val="003300"/>
                </a:solidFill>
              </a:rPr>
              <a:t> علمني 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اسندني </a:t>
            </a:r>
            <a:r>
              <a:rPr lang="ar-EG" altLang="en-US" sz="8000" b="1" dirty="0" err="1">
                <a:solidFill>
                  <a:srgbClr val="003300"/>
                </a:solidFill>
              </a:rPr>
              <a:t>بإيديك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274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</a:t>
            </a:r>
            <a:endParaRPr lang="ar-EG" sz="7200" b="1" dirty="0"/>
          </a:p>
          <a:p>
            <a:pPr algn="ctr" rtl="1"/>
            <a:r>
              <a:rPr lang="ar-EG" sz="7200" b="1" dirty="0"/>
              <a:t>وانا في بعادي تاه المرسى</a:t>
            </a:r>
          </a:p>
          <a:p>
            <a:pPr algn="ctr" rtl="1"/>
            <a:r>
              <a:rPr lang="ar-EG" sz="7200" b="1" dirty="0"/>
              <a:t>وقلبي ما </a:t>
            </a:r>
            <a:r>
              <a:rPr lang="ar-EG" sz="7200" b="1" dirty="0" err="1"/>
              <a:t>ارتواش</a:t>
            </a:r>
            <a:endParaRPr lang="ar-EG" sz="7200" b="1" dirty="0"/>
          </a:p>
          <a:p>
            <a:pPr algn="ctr" rtl="1"/>
            <a:r>
              <a:rPr lang="ar-EG" sz="7200" b="1" dirty="0"/>
              <a:t>وإيه في العالم ممكن يسوى</a:t>
            </a:r>
          </a:p>
          <a:p>
            <a:pPr algn="ctr" rtl="1"/>
            <a:r>
              <a:rPr lang="ar-EG" sz="7200" b="1" dirty="0"/>
              <a:t>لحظه معاك تتعاش</a:t>
            </a:r>
          </a:p>
        </p:txBody>
      </p:sp>
    </p:spTree>
    <p:extLst>
      <p:ext uri="{BB962C8B-B14F-4D97-AF65-F5344CB8AC3E}">
        <p14:creationId xmlns:p14="http://schemas.microsoft.com/office/powerpoint/2010/main" val="349104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اقبلني ارحمني 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ارفعني إليك</a:t>
            </a:r>
          </a:p>
          <a:p>
            <a:pPr algn="ctr" rtl="1"/>
            <a:r>
              <a:rPr lang="ar-EG" altLang="en-US" sz="8000" b="1" dirty="0" err="1">
                <a:solidFill>
                  <a:srgbClr val="003300"/>
                </a:solidFill>
              </a:rPr>
              <a:t>توبني</a:t>
            </a:r>
            <a:r>
              <a:rPr lang="ar-EG" altLang="en-US" sz="8000" b="1" dirty="0">
                <a:solidFill>
                  <a:srgbClr val="003300"/>
                </a:solidFill>
              </a:rPr>
              <a:t> علمني </a:t>
            </a:r>
          </a:p>
          <a:p>
            <a:pPr algn="ctr" rtl="1"/>
            <a:r>
              <a:rPr lang="ar-EG" altLang="en-US" sz="8000" b="1" dirty="0">
                <a:solidFill>
                  <a:srgbClr val="003300"/>
                </a:solidFill>
              </a:rPr>
              <a:t>اسندني </a:t>
            </a:r>
            <a:r>
              <a:rPr lang="ar-EG" altLang="en-US" sz="8000" b="1" dirty="0" err="1">
                <a:solidFill>
                  <a:srgbClr val="003300"/>
                </a:solidFill>
              </a:rPr>
              <a:t>بإيديك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02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</TotalTime>
  <Words>111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207</cp:revision>
  <dcterms:created xsi:type="dcterms:W3CDTF">2021-12-07T14:30:00Z</dcterms:created>
  <dcterms:modified xsi:type="dcterms:W3CDTF">2023-12-02T12:49:12Z</dcterms:modified>
</cp:coreProperties>
</file>