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0" r:id="rId15"/>
    <p:sldId id="441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9" d="100"/>
          <a:sy n="49" d="100"/>
        </p:scale>
        <p:origin x="50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إديتني</a:t>
            </a:r>
            <a:r>
              <a:rPr lang="ar-EG" sz="7200" b="1" dirty="0"/>
              <a:t> الحق أكون </a:t>
            </a:r>
            <a:r>
              <a:rPr lang="ar-EG" sz="7200" b="1" dirty="0" err="1"/>
              <a:t>إبنك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إديتني</a:t>
            </a:r>
            <a:r>
              <a:rPr lang="ar-EG" sz="7200" b="1" dirty="0">
                <a:solidFill>
                  <a:srgbClr val="00582A"/>
                </a:solidFill>
              </a:rPr>
              <a:t> الحق أكون </a:t>
            </a:r>
            <a:r>
              <a:rPr lang="ar-EG" sz="7200" b="1" dirty="0" err="1">
                <a:solidFill>
                  <a:srgbClr val="00582A"/>
                </a:solidFill>
              </a:rPr>
              <a:t>إبنك</a:t>
            </a:r>
            <a:r>
              <a:rPr lang="ar-EG" sz="7200" b="1" dirty="0">
                <a:solidFill>
                  <a:srgbClr val="00582A"/>
                </a:solidFill>
              </a:rPr>
              <a:t>      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بعد ما كنت غريب ويتيم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وخلاص وميراث في الأبدية       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مع إني </a:t>
            </a:r>
            <a:r>
              <a:rPr lang="ar-EG" sz="7200" b="1" dirty="0" err="1">
                <a:solidFill>
                  <a:srgbClr val="00582A"/>
                </a:solidFill>
              </a:rPr>
              <a:t>خاطي</a:t>
            </a:r>
            <a:r>
              <a:rPr lang="ar-EG" sz="7200" b="1" dirty="0">
                <a:solidFill>
                  <a:srgbClr val="00582A"/>
                </a:solidFill>
              </a:rPr>
              <a:t> و</a:t>
            </a:r>
            <a:r>
              <a:rPr lang="ar-SA" sz="7200" b="1" dirty="0">
                <a:solidFill>
                  <a:srgbClr val="00582A"/>
                </a:solidFill>
              </a:rPr>
              <a:t>أ</a:t>
            </a:r>
            <a:r>
              <a:rPr lang="ar-EG" sz="7200" b="1" dirty="0" err="1">
                <a:solidFill>
                  <a:srgbClr val="00582A"/>
                </a:solidFill>
              </a:rPr>
              <a:t>ثيم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علشان</a:t>
            </a:r>
            <a:r>
              <a:rPr lang="ar-EG" sz="8000" b="1" dirty="0">
                <a:solidFill>
                  <a:srgbClr val="00582A"/>
                </a:solidFill>
              </a:rPr>
              <a:t> حبك غامر قلبك      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إله الكون يا رحيم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إله الكون يا رحيم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وحشني حضنك وكلامك     </a:t>
            </a:r>
            <a:endParaRPr lang="en-US" sz="7200" b="1" dirty="0"/>
          </a:p>
          <a:p>
            <a:pPr algn="ctr" rtl="1"/>
            <a:r>
              <a:rPr lang="ar-EG" sz="7200" b="1" dirty="0"/>
              <a:t> نظرات عطفك وحنانك</a:t>
            </a:r>
            <a:endParaRPr lang="en-US" sz="7200" b="1" dirty="0"/>
          </a:p>
          <a:p>
            <a:pPr algn="ctr" rtl="1"/>
            <a:r>
              <a:rPr lang="ar-EG" sz="7200" b="1" dirty="0"/>
              <a:t>طلبت نورك وحضورك   </a:t>
            </a:r>
            <a:endParaRPr lang="en-US" sz="7200" b="1" dirty="0"/>
          </a:p>
          <a:p>
            <a:pPr algn="ctr" rtl="1"/>
            <a:r>
              <a:rPr lang="ar-EG" sz="7200" b="1" dirty="0" err="1"/>
              <a:t>جيت</a:t>
            </a:r>
            <a:r>
              <a:rPr lang="ar-EG" sz="7200" b="1" dirty="0"/>
              <a:t> لي بجودك </a:t>
            </a:r>
            <a:r>
              <a:rPr lang="ar-EG" sz="7200" b="1" dirty="0" err="1"/>
              <a:t>وباحسانك</a:t>
            </a:r>
            <a:endParaRPr lang="en-US" sz="7200" b="1" dirty="0"/>
          </a:p>
          <a:p>
            <a:pPr algn="ctr" rtl="1"/>
            <a:endParaRPr lang="en-US" sz="72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156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مسحت دموعي </a:t>
            </a:r>
            <a:r>
              <a:rPr lang="ar-EG" sz="7200" b="1" dirty="0" err="1"/>
              <a:t>واحزاني</a:t>
            </a:r>
            <a:r>
              <a:rPr lang="ar-EG" sz="7200" b="1" dirty="0"/>
              <a:t>      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وغمرني حبك وسلامك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ولقيتك</a:t>
            </a:r>
            <a:r>
              <a:rPr lang="ar-EG" sz="7200" b="1" dirty="0"/>
              <a:t> أب رحيم</a:t>
            </a:r>
            <a:endParaRPr lang="en-US" sz="7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إديتني</a:t>
            </a:r>
            <a:r>
              <a:rPr lang="ar-EG" sz="7200" b="1" dirty="0">
                <a:solidFill>
                  <a:srgbClr val="00582A"/>
                </a:solidFill>
              </a:rPr>
              <a:t> الحق أكون </a:t>
            </a:r>
            <a:r>
              <a:rPr lang="ar-EG" sz="7200" b="1" dirty="0" err="1">
                <a:solidFill>
                  <a:srgbClr val="00582A"/>
                </a:solidFill>
              </a:rPr>
              <a:t>إبنك</a:t>
            </a:r>
            <a:r>
              <a:rPr lang="ar-EG" sz="7200" b="1" dirty="0">
                <a:solidFill>
                  <a:srgbClr val="00582A"/>
                </a:solidFill>
              </a:rPr>
              <a:t>      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بعد ما كنت غريب ويتيم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وخلاص وميراث في الأبدية       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مع إني </a:t>
            </a:r>
            <a:r>
              <a:rPr lang="ar-EG" sz="7200" b="1" dirty="0" err="1">
                <a:solidFill>
                  <a:srgbClr val="00582A"/>
                </a:solidFill>
              </a:rPr>
              <a:t>خاطي</a:t>
            </a:r>
            <a:r>
              <a:rPr lang="ar-EG" sz="7200" b="1" dirty="0">
                <a:solidFill>
                  <a:srgbClr val="00582A"/>
                </a:solidFill>
              </a:rPr>
              <a:t> و</a:t>
            </a:r>
            <a:r>
              <a:rPr lang="ar-SA" sz="7200" b="1" dirty="0">
                <a:solidFill>
                  <a:srgbClr val="00582A"/>
                </a:solidFill>
              </a:rPr>
              <a:t>أ</a:t>
            </a:r>
            <a:r>
              <a:rPr lang="ar-EG" sz="7200" b="1" dirty="0" err="1">
                <a:solidFill>
                  <a:srgbClr val="00582A"/>
                </a:solidFill>
              </a:rPr>
              <a:t>ثيم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علشان</a:t>
            </a:r>
            <a:r>
              <a:rPr lang="ar-EG" sz="8000" b="1" dirty="0">
                <a:solidFill>
                  <a:srgbClr val="00582A"/>
                </a:solidFill>
              </a:rPr>
              <a:t> حبك غامر قلبك      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إله الكون يا رحيم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إله الكون يا رحيم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إديتني</a:t>
            </a:r>
            <a:r>
              <a:rPr lang="ar-EG" sz="7200" b="1" dirty="0">
                <a:solidFill>
                  <a:srgbClr val="00582A"/>
                </a:solidFill>
              </a:rPr>
              <a:t> الحق أكون </a:t>
            </a:r>
            <a:r>
              <a:rPr lang="ar-EG" sz="7200" b="1" dirty="0" err="1">
                <a:solidFill>
                  <a:srgbClr val="00582A"/>
                </a:solidFill>
              </a:rPr>
              <a:t>إبنك</a:t>
            </a:r>
            <a:r>
              <a:rPr lang="ar-EG" sz="7200" b="1" dirty="0">
                <a:solidFill>
                  <a:srgbClr val="00582A"/>
                </a:solidFill>
              </a:rPr>
              <a:t>      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بعد ما كنت غريب ويتيم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وخلاص وميراث في الأبدية       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مع إني </a:t>
            </a:r>
            <a:r>
              <a:rPr lang="ar-EG" sz="7200" b="1" dirty="0" err="1">
                <a:solidFill>
                  <a:srgbClr val="00582A"/>
                </a:solidFill>
              </a:rPr>
              <a:t>خاطي</a:t>
            </a:r>
            <a:r>
              <a:rPr lang="ar-EG" sz="7200" b="1" dirty="0">
                <a:solidFill>
                  <a:srgbClr val="00582A"/>
                </a:solidFill>
              </a:rPr>
              <a:t> و</a:t>
            </a:r>
            <a:r>
              <a:rPr lang="ar-SA" sz="7200" b="1" dirty="0">
                <a:solidFill>
                  <a:srgbClr val="00582A"/>
                </a:solidFill>
              </a:rPr>
              <a:t>أ</a:t>
            </a:r>
            <a:r>
              <a:rPr lang="ar-EG" sz="7200" b="1" dirty="0" err="1">
                <a:solidFill>
                  <a:srgbClr val="00582A"/>
                </a:solidFill>
              </a:rPr>
              <a:t>ثيم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علشان</a:t>
            </a:r>
            <a:r>
              <a:rPr lang="ar-EG" sz="8000" b="1" dirty="0">
                <a:solidFill>
                  <a:srgbClr val="00582A"/>
                </a:solidFill>
              </a:rPr>
              <a:t> حبك غامر قلبك      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إله الكون يا رحيم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إله الكون يا رحيم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خنت عهودك ونسيت جودك </a:t>
            </a:r>
            <a:endParaRPr lang="en-US" sz="7200" b="1" dirty="0"/>
          </a:p>
          <a:p>
            <a:pPr algn="ctr" rtl="1"/>
            <a:r>
              <a:rPr lang="ar-EG" sz="7200" b="1" dirty="0"/>
              <a:t>وطاوعت الشهوة وعصيتك </a:t>
            </a:r>
            <a:endParaRPr lang="en-US" sz="7200" b="1" dirty="0"/>
          </a:p>
          <a:p>
            <a:pPr algn="ctr" rtl="1"/>
            <a:r>
              <a:rPr lang="ar-EG" sz="7200" b="1" dirty="0"/>
              <a:t>وخطية قلبي خدعتني</a:t>
            </a:r>
            <a:endParaRPr lang="en-US" sz="7200" b="1" dirty="0"/>
          </a:p>
          <a:p>
            <a:pPr algn="ctr" rtl="1"/>
            <a:r>
              <a:rPr lang="ar-EG" sz="7200" b="1" dirty="0"/>
              <a:t>شدتني بعيد عن ملكوتك</a:t>
            </a:r>
            <a:endParaRPr lang="en-US" sz="7200" b="1" dirty="0"/>
          </a:p>
          <a:p>
            <a:pPr algn="ctr" rtl="1"/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156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أصبحت شريد..وبعيد ووحيد      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 err="1"/>
              <a:t>تايه</a:t>
            </a:r>
            <a:r>
              <a:rPr lang="ar-SA" sz="7200" b="1" dirty="0"/>
              <a:t> </a:t>
            </a:r>
            <a:r>
              <a:rPr lang="ar-EG" sz="7200" b="1" dirty="0"/>
              <a:t>م</a:t>
            </a:r>
            <a:r>
              <a:rPr lang="ar-SA" sz="7200" b="1" dirty="0"/>
              <a:t>ا</a:t>
            </a:r>
            <a:r>
              <a:rPr lang="ar-EG" sz="7200" b="1" dirty="0" err="1"/>
              <a:t>عرفتش</a:t>
            </a:r>
            <a:r>
              <a:rPr lang="ar-EG" sz="7200" b="1" dirty="0"/>
              <a:t> </a:t>
            </a:r>
            <a:r>
              <a:rPr lang="ar-SA" sz="7200" b="1" dirty="0"/>
              <a:t>طريق بيتك 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وده لأنك أب رحيم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إديتني</a:t>
            </a:r>
            <a:r>
              <a:rPr lang="ar-EG" sz="7200" b="1" dirty="0">
                <a:solidFill>
                  <a:srgbClr val="00582A"/>
                </a:solidFill>
              </a:rPr>
              <a:t> الحق أكون </a:t>
            </a:r>
            <a:r>
              <a:rPr lang="ar-EG" sz="7200" b="1" dirty="0" err="1">
                <a:solidFill>
                  <a:srgbClr val="00582A"/>
                </a:solidFill>
              </a:rPr>
              <a:t>إبنك</a:t>
            </a:r>
            <a:r>
              <a:rPr lang="ar-EG" sz="7200" b="1" dirty="0">
                <a:solidFill>
                  <a:srgbClr val="00582A"/>
                </a:solidFill>
              </a:rPr>
              <a:t>      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بعد ما كنت غريب ويتيم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وخلاص وميراث في الأبدية        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مع إني </a:t>
            </a:r>
            <a:r>
              <a:rPr lang="ar-EG" sz="7200" b="1" dirty="0" err="1">
                <a:solidFill>
                  <a:srgbClr val="00582A"/>
                </a:solidFill>
              </a:rPr>
              <a:t>خاطي</a:t>
            </a:r>
            <a:r>
              <a:rPr lang="ar-EG" sz="7200" b="1" dirty="0">
                <a:solidFill>
                  <a:srgbClr val="00582A"/>
                </a:solidFill>
              </a:rPr>
              <a:t> و</a:t>
            </a:r>
            <a:r>
              <a:rPr lang="ar-SA" sz="7200" b="1" dirty="0">
                <a:solidFill>
                  <a:srgbClr val="00582A"/>
                </a:solidFill>
              </a:rPr>
              <a:t>أ</a:t>
            </a:r>
            <a:r>
              <a:rPr lang="ar-EG" sz="7200" b="1" dirty="0" err="1">
                <a:solidFill>
                  <a:srgbClr val="00582A"/>
                </a:solidFill>
              </a:rPr>
              <a:t>ثيم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علشان</a:t>
            </a:r>
            <a:r>
              <a:rPr lang="ar-EG" sz="8000" b="1" dirty="0">
                <a:solidFill>
                  <a:srgbClr val="00582A"/>
                </a:solidFill>
              </a:rPr>
              <a:t> حبك غامر قلبك       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إله الكون يا رحيم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إله الكون يا رحيم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0668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6600" b="1" dirty="0"/>
              <a:t>عشت في أوهام وسجون وظلام     </a:t>
            </a:r>
            <a:endParaRPr lang="en-US" sz="6600" b="1" dirty="0"/>
          </a:p>
          <a:p>
            <a:pPr algn="ctr" rtl="1"/>
            <a:r>
              <a:rPr lang="ar-EG" sz="7200" b="1" dirty="0"/>
              <a:t>وقيود ربطاني </a:t>
            </a:r>
            <a:r>
              <a:rPr lang="ar-EG" sz="7200" b="1" dirty="0" err="1"/>
              <a:t>و</a:t>
            </a:r>
            <a:r>
              <a:rPr lang="ar-SA" sz="7200" b="1" dirty="0"/>
              <a:t>ذ</a:t>
            </a:r>
            <a:r>
              <a:rPr lang="ar-EG" sz="7200" b="1" dirty="0" err="1"/>
              <a:t>لاني</a:t>
            </a:r>
            <a:endParaRPr lang="en-US" sz="7200" b="1" dirty="0"/>
          </a:p>
          <a:p>
            <a:pPr algn="ctr" rtl="1"/>
            <a:r>
              <a:rPr lang="ar-EG" sz="7200" b="1" dirty="0"/>
              <a:t>صممت أهرب </a:t>
            </a:r>
            <a:r>
              <a:rPr lang="ar-EG" sz="7200" b="1" dirty="0" err="1"/>
              <a:t>وأسيب</a:t>
            </a:r>
            <a:r>
              <a:rPr lang="ar-EG" sz="7200" b="1" dirty="0"/>
              <a:t> سجني      </a:t>
            </a:r>
            <a:endParaRPr lang="en-US" sz="7200" b="1" dirty="0"/>
          </a:p>
          <a:p>
            <a:pPr algn="ctr"/>
            <a:r>
              <a:rPr lang="ar-EG" sz="7200" b="1" dirty="0"/>
              <a:t>منعتني قيودي وسجاني</a:t>
            </a: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0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والحكم خلاص راح </a:t>
            </a:r>
            <a:r>
              <a:rPr lang="ar-EG" sz="7200" b="1" dirty="0" err="1"/>
              <a:t>يتنفذ</a:t>
            </a:r>
            <a:r>
              <a:rPr lang="ar-EG" sz="7200" b="1" dirty="0"/>
              <a:t>           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والموت واقف </a:t>
            </a:r>
            <a:r>
              <a:rPr lang="ar-EG" sz="7200" b="1" dirty="0" err="1"/>
              <a:t>يستناني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ولكنك أب رحيم</a:t>
            </a:r>
            <a:endParaRPr 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2113</TotalTime>
  <Words>227</Words>
  <Application>Microsoft Office PowerPoint</Application>
  <PresentationFormat>عرض على الشاشة (4:3)</PresentationFormat>
  <Paragraphs>58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321</cp:revision>
  <dcterms:created xsi:type="dcterms:W3CDTF">2021-12-07T14:30:00Z</dcterms:created>
  <dcterms:modified xsi:type="dcterms:W3CDTF">2023-12-02T12:56:04Z</dcterms:modified>
</cp:coreProperties>
</file>