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97" r:id="rId4"/>
    <p:sldId id="298" r:id="rId5"/>
    <p:sldId id="304" r:id="rId6"/>
    <p:sldId id="300" r:id="rId7"/>
    <p:sldId id="30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7"/>
            <p14:sldId id="298"/>
            <p14:sldId id="304"/>
            <p14:sldId id="300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إديني</a:t>
            </a:r>
            <a:r>
              <a:rPr lang="ar-EG" sz="8000" b="1" dirty="0"/>
              <a:t> أمانة 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4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</a:p>
          <a:p>
            <a:pPr algn="ctr" rtl="1"/>
            <a:r>
              <a:rPr lang="ar-EG" sz="7200" b="1" dirty="0"/>
              <a:t>إدِّيني أمانة ليك</a:t>
            </a:r>
            <a:br>
              <a:rPr lang="ar-EG" sz="7200" b="1" dirty="0"/>
            </a:br>
            <a:r>
              <a:rPr lang="ar-EG" sz="7200" b="1" dirty="0"/>
              <a:t>وقت الإيمان ما يُمتَحَن</a:t>
            </a:r>
            <a:br>
              <a:rPr lang="ar-EG" sz="7200" b="1" dirty="0"/>
            </a:br>
            <a:r>
              <a:rPr lang="ar-EG" sz="7200" b="1" dirty="0"/>
              <a:t>واحميني بمحبة ليك</a:t>
            </a:r>
            <a:br>
              <a:rPr lang="ar-EG" sz="7200" b="1" dirty="0"/>
            </a:br>
            <a:r>
              <a:rPr lang="ar-EG" sz="7200" b="1" dirty="0"/>
              <a:t>أحيا بقداسة وقت المِحن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والنعمة </a:t>
            </a:r>
            <a:r>
              <a:rPr lang="ar-EG" sz="7200" b="1" dirty="0" err="1">
                <a:solidFill>
                  <a:srgbClr val="003300"/>
                </a:solidFill>
              </a:rPr>
              <a:t>إللي</a:t>
            </a:r>
            <a:r>
              <a:rPr lang="ar-EG" sz="7200" b="1" dirty="0">
                <a:solidFill>
                  <a:srgbClr val="003300"/>
                </a:solidFill>
              </a:rPr>
              <a:t> مالكة قلبي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بالبر وبالضياء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تعلن إن 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ربي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حياتي كما في السماء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إديني أمانة ليك</a:t>
            </a:r>
            <a:br>
              <a:rPr lang="ar-EG" sz="7200" b="1" dirty="0"/>
            </a:br>
            <a:r>
              <a:rPr lang="ar-EG" sz="7200" b="1" dirty="0"/>
              <a:t>في الصغيَّر والقليل</a:t>
            </a:r>
            <a:br>
              <a:rPr lang="ar-EG" sz="7200" b="1" dirty="0"/>
            </a:br>
            <a:r>
              <a:rPr lang="ar-EG" sz="7200" b="1" dirty="0"/>
              <a:t>وأزيد </a:t>
            </a:r>
            <a:r>
              <a:rPr lang="ar-EG" sz="7200" b="1" dirty="0" err="1"/>
              <a:t>مِتدَّاري</a:t>
            </a:r>
            <a:r>
              <a:rPr lang="ar-EG" sz="7200" b="1" dirty="0"/>
              <a:t> فيك</a:t>
            </a:r>
            <a:br>
              <a:rPr lang="ar-EG" sz="7200" b="1" dirty="0"/>
            </a:br>
            <a:r>
              <a:rPr lang="ar-EG" sz="7200" b="1" dirty="0"/>
              <a:t>والثمار تبقى الدليل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والنعمة </a:t>
            </a:r>
            <a:r>
              <a:rPr lang="ar-EG" sz="7200" b="1" dirty="0" err="1">
                <a:solidFill>
                  <a:srgbClr val="003300"/>
                </a:solidFill>
              </a:rPr>
              <a:t>إللي</a:t>
            </a:r>
            <a:r>
              <a:rPr lang="ar-EG" sz="7200" b="1" dirty="0">
                <a:solidFill>
                  <a:srgbClr val="003300"/>
                </a:solidFill>
              </a:rPr>
              <a:t> مالكة قلبي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بالبر وبالضياء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تعلن إن 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ربي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حياتي كما في السماء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8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إديني أمانة ليك</a:t>
            </a:r>
            <a:br>
              <a:rPr lang="ar-EG" sz="7200" b="1" dirty="0"/>
            </a:br>
            <a:r>
              <a:rPr lang="ar-EG" sz="7200" b="1" dirty="0"/>
              <a:t>في الوكالة على الحياة</a:t>
            </a:r>
            <a:br>
              <a:rPr lang="ar-EG" sz="7200" b="1" dirty="0"/>
            </a:br>
            <a:r>
              <a:rPr lang="ar-EG" sz="7200" b="1" dirty="0"/>
              <a:t>وأعيش ليوم مجيئك</a:t>
            </a:r>
            <a:br>
              <a:rPr lang="ar-EG" sz="7200" b="1" dirty="0"/>
            </a:br>
            <a:r>
              <a:rPr lang="ar-EG" sz="7200" b="1" dirty="0" err="1"/>
              <a:t>متحاوط</a:t>
            </a:r>
            <a:r>
              <a:rPr lang="ar-EG" sz="7200" b="1" dirty="0"/>
              <a:t> بترس الرضا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والنعمة </a:t>
            </a:r>
            <a:r>
              <a:rPr lang="ar-EG" sz="7200" b="1" dirty="0" err="1">
                <a:solidFill>
                  <a:srgbClr val="003300"/>
                </a:solidFill>
              </a:rPr>
              <a:t>إللي</a:t>
            </a:r>
            <a:r>
              <a:rPr lang="ar-EG" sz="7200" b="1" dirty="0">
                <a:solidFill>
                  <a:srgbClr val="003300"/>
                </a:solidFill>
              </a:rPr>
              <a:t> مالكة قلبي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بالبر وبالضياء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تعلن إن 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ربي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حياتي كما في السماء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84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115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2023-12-02T13:00:48Z</dcterms:modified>
</cp:coreProperties>
</file>