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94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94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90" d="100"/>
          <a:sy n="90" d="100"/>
        </p:scale>
        <p:origin x="162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93442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/>
              <a:t>إديني</a:t>
            </a:r>
            <a:r>
              <a:rPr lang="ar-EG" sz="8000" b="1" dirty="0"/>
              <a:t> حاجة أعيش لها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(عيش ليسوع كل </a:t>
            </a:r>
          </a:p>
          <a:p>
            <a:pPr algn="ctr" rtl="1"/>
            <a:r>
              <a:rPr lang="ar-EG" sz="7200" b="1" dirty="0"/>
              <a:t>عمرك أكيد </a:t>
            </a:r>
            <a:r>
              <a:rPr lang="ar-EG" sz="7200" b="1" dirty="0" err="1"/>
              <a:t>هاتربحه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 err="1"/>
              <a:t>وسنينك</a:t>
            </a:r>
            <a:r>
              <a:rPr lang="ar-EG" sz="7200" b="1" dirty="0"/>
              <a:t> </a:t>
            </a:r>
            <a:r>
              <a:rPr lang="ar-EG" sz="7200" b="1" dirty="0" err="1"/>
              <a:t>التايهه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أخيراً يفرحوا)</a:t>
            </a:r>
            <a:r>
              <a:rPr lang="ar-EG" sz="6000" b="1" dirty="0"/>
              <a:t>2</a:t>
            </a:r>
            <a:endParaRPr lang="ar-EG" sz="7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ويضمك </a:t>
            </a:r>
            <a:r>
              <a:rPr lang="ar-EG" sz="7200" b="1" dirty="0" err="1"/>
              <a:t>الفادي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وحياتك يردها </a:t>
            </a:r>
          </a:p>
          <a:p>
            <a:pPr algn="ctr" rtl="1"/>
            <a:r>
              <a:rPr lang="ar-EG" sz="7200" b="1" dirty="0"/>
              <a:t>ودي أحلى حاجة </a:t>
            </a:r>
          </a:p>
          <a:p>
            <a:pPr algn="ctr" rtl="1"/>
            <a:r>
              <a:rPr lang="ar-EG" sz="7200" b="1" dirty="0"/>
              <a:t>تعيش لها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(مع إن حياتي في الشروق </a:t>
            </a:r>
          </a:p>
          <a:p>
            <a:pPr algn="ctr" rtl="1"/>
            <a:r>
              <a:rPr lang="ar-EG" sz="7200" b="1" dirty="0"/>
              <a:t>مش في الغروب </a:t>
            </a:r>
          </a:p>
          <a:p>
            <a:pPr algn="ctr" rtl="1"/>
            <a:r>
              <a:rPr lang="ar-EG" sz="7200" b="1" dirty="0"/>
              <a:t>وريش جناحي لسه </a:t>
            </a:r>
          </a:p>
          <a:p>
            <a:pPr algn="ctr" rtl="1"/>
            <a:r>
              <a:rPr lang="ar-EG" sz="7200" b="1" dirty="0" err="1"/>
              <a:t>بيكبــــــر</a:t>
            </a:r>
            <a:r>
              <a:rPr lang="ar-EG" sz="7200" b="1" dirty="0"/>
              <a:t> يا </a:t>
            </a:r>
            <a:r>
              <a:rPr lang="ar-EG" sz="7200" b="1" dirty="0" err="1"/>
              <a:t>دوب</a:t>
            </a:r>
            <a:r>
              <a:rPr lang="ar-EG" sz="7200" b="1" dirty="0"/>
              <a:t>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09600"/>
            <a:ext cx="9144000" cy="4899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لا في جبال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ولا في أحلام أوصلها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إديني</a:t>
            </a:r>
            <a:r>
              <a:rPr lang="ar-EG" sz="7200" b="1" dirty="0"/>
              <a:t> حاجة أعيش لها</a:t>
            </a:r>
            <a:endParaRPr lang="en-US" alt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إديني</a:t>
            </a:r>
            <a:r>
              <a:rPr lang="ar-EG" sz="7200" b="1" dirty="0"/>
              <a:t> حاجة أعيش لها </a:t>
            </a:r>
          </a:p>
          <a:p>
            <a:pPr algn="ctr" rtl="1"/>
            <a:r>
              <a:rPr lang="ar-EG" sz="7200" b="1" dirty="0"/>
              <a:t>مش بالكلام</a:t>
            </a:r>
            <a:br>
              <a:rPr lang="ar-EG" sz="7200" b="1" dirty="0"/>
            </a:br>
            <a:r>
              <a:rPr lang="ar-EG" sz="7200" b="1" dirty="0"/>
              <a:t>معنى لحياتي ويتغير</a:t>
            </a:r>
          </a:p>
          <a:p>
            <a:pPr algn="ctr" rtl="1"/>
            <a:r>
              <a:rPr lang="ar-EG" sz="7200" b="1" dirty="0"/>
              <a:t> طعم الأيام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75467"/>
            <a:ext cx="914400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هدف أصحى له من النوم وأعيش له في كل يوم</a:t>
            </a:r>
            <a:br>
              <a:rPr lang="ar-EG" sz="7200" b="1" dirty="0"/>
            </a:br>
            <a:r>
              <a:rPr lang="ar-EG" sz="7000" b="1" dirty="0"/>
              <a:t>وأكيد أنا مش رقم وسط الزحام </a:t>
            </a:r>
            <a:r>
              <a:rPr lang="ar-EG" sz="7200" b="1" dirty="0"/>
              <a:t>إديني حاجة أعيش لها</a:t>
            </a: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44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(أيامي تشبه بعضها </a:t>
            </a:r>
          </a:p>
          <a:p>
            <a:pPr algn="ctr" rtl="1"/>
            <a:r>
              <a:rPr lang="ar-EG" sz="7200" b="1" dirty="0" err="1"/>
              <a:t>وزي</a:t>
            </a:r>
            <a:r>
              <a:rPr lang="ar-EG" sz="7200" b="1" dirty="0"/>
              <a:t> اللي فات </a:t>
            </a:r>
          </a:p>
          <a:p>
            <a:pPr algn="ctr" rtl="1"/>
            <a:r>
              <a:rPr lang="ar-EG" sz="7200" b="1" dirty="0" err="1"/>
              <a:t>بيمر</a:t>
            </a:r>
            <a:r>
              <a:rPr lang="ar-EG" sz="7200" b="1" dirty="0"/>
              <a:t> وقت بالسنين </a:t>
            </a:r>
          </a:p>
          <a:p>
            <a:pPr algn="ctr" rtl="1"/>
            <a:r>
              <a:rPr lang="ar-EG" sz="7200" b="1" dirty="0"/>
              <a:t>أو بالساعات)2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نفسي أعرف إيه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هدف حياتي كلها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إديني</a:t>
            </a:r>
            <a:r>
              <a:rPr lang="ar-EG" sz="7200" b="1" dirty="0"/>
              <a:t> حاجة أعيش لها</a:t>
            </a: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err="1"/>
              <a:t>إديني</a:t>
            </a:r>
            <a:r>
              <a:rPr lang="ar-EG" sz="7200" b="1" dirty="0"/>
              <a:t> حاجة أعيش لها </a:t>
            </a:r>
          </a:p>
          <a:p>
            <a:pPr algn="ctr" rtl="1"/>
            <a:r>
              <a:rPr lang="ar-EG" sz="7200" b="1" dirty="0"/>
              <a:t>مش بالكلام</a:t>
            </a:r>
            <a:br>
              <a:rPr lang="ar-EG" sz="7200" b="1" dirty="0"/>
            </a:br>
            <a:r>
              <a:rPr lang="ar-EG" sz="7200" b="1" dirty="0"/>
              <a:t>معنى لحياتي ويتغير</a:t>
            </a:r>
          </a:p>
          <a:p>
            <a:pPr algn="ctr" rtl="1"/>
            <a:r>
              <a:rPr lang="ar-EG" sz="7200" b="1" dirty="0"/>
              <a:t> طعم الأيام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99267"/>
            <a:ext cx="914400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هدف أصحى له من النوم وأعيش له في كل يوم</a:t>
            </a:r>
            <a:br>
              <a:rPr lang="ar-EG" sz="7200" b="1" dirty="0"/>
            </a:br>
            <a:r>
              <a:rPr lang="ar-EG" sz="7000" b="1" dirty="0"/>
              <a:t>وأكيد أنا مش رقم وسط الزحام </a:t>
            </a:r>
            <a:r>
              <a:rPr lang="ar-EG" sz="7200" b="1" dirty="0"/>
              <a:t>إديني حاجة أعيش لها</a:t>
            </a: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</TotalTime>
  <Words>151</Words>
  <Application>Microsoft Office PowerPoint</Application>
  <PresentationFormat>عرض على الشاشة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212</cp:revision>
  <dcterms:created xsi:type="dcterms:W3CDTF">2021-12-07T14:30:00Z</dcterms:created>
  <dcterms:modified xsi:type="dcterms:W3CDTF">2023-12-02T13:05:47Z</dcterms:modified>
</cp:coreProperties>
</file>