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05" r:id="rId3"/>
    <p:sldId id="294" r:id="rId4"/>
    <p:sldId id="297" r:id="rId5"/>
    <p:sldId id="306" r:id="rId6"/>
    <p:sldId id="299" r:id="rId7"/>
    <p:sldId id="300" r:id="rId8"/>
    <p:sldId id="307" r:id="rId9"/>
    <p:sldId id="302" r:id="rId10"/>
    <p:sldId id="303" r:id="rId11"/>
    <p:sldId id="308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5"/>
            <p14:sldId id="294"/>
            <p14:sldId id="297"/>
            <p14:sldId id="306"/>
            <p14:sldId id="299"/>
            <p14:sldId id="300"/>
            <p14:sldId id="307"/>
            <p14:sldId id="302"/>
            <p14:sldId id="303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2" d="100"/>
          <a:sy n="52" d="100"/>
        </p:scale>
        <p:origin x="29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93442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إديني</a:t>
            </a:r>
            <a:r>
              <a:rPr lang="ar-EG" sz="8000" b="1" dirty="0"/>
              <a:t> </a:t>
            </a:r>
            <a:r>
              <a:rPr lang="ar-EG" sz="8000" b="1" dirty="0" err="1"/>
              <a:t>يارب</a:t>
            </a:r>
            <a:r>
              <a:rPr lang="ar-EG" sz="8000" b="1" dirty="0"/>
              <a:t> القوة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1322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/>
              <a:t>نورني بنور رباني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وبروحك </a:t>
            </a:r>
            <a:r>
              <a:rPr lang="ar-EG" sz="7200" b="1" dirty="0" err="1"/>
              <a:t>إنت</a:t>
            </a:r>
            <a:r>
              <a:rPr lang="ar-EG" sz="7200" b="1" dirty="0"/>
              <a:t> </a:t>
            </a:r>
            <a:r>
              <a:rPr lang="ar-EG" sz="7200" b="1" dirty="0" err="1"/>
              <a:t>املاني</a:t>
            </a:r>
            <a:endParaRPr lang="ar-EG" sz="7200" b="1" dirty="0"/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يتغير شكل زماني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لما ابقى منايا رضاك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أنا </a:t>
            </a:r>
            <a:r>
              <a:rPr lang="ar-EG" sz="7200" b="1" dirty="0" err="1">
                <a:solidFill>
                  <a:srgbClr val="003300"/>
                </a:solidFill>
              </a:rPr>
              <a:t>عايز</a:t>
            </a:r>
            <a:r>
              <a:rPr lang="ar-EG" sz="7200" b="1" dirty="0">
                <a:solidFill>
                  <a:srgbClr val="003300"/>
                </a:solidFill>
              </a:rPr>
              <a:t> اللي يشوفني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ويقرب ويعرفني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يعرف إن أنا ملكك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وده </a:t>
            </a:r>
            <a:r>
              <a:rPr lang="ar-EG" sz="7200" b="1" dirty="0" err="1">
                <a:solidFill>
                  <a:srgbClr val="003300"/>
                </a:solidFill>
              </a:rPr>
              <a:t>إمر</a:t>
            </a:r>
            <a:r>
              <a:rPr lang="ar-EG" sz="7200" b="1" dirty="0">
                <a:solidFill>
                  <a:srgbClr val="003300"/>
                </a:solidFill>
              </a:rPr>
              <a:t> يشرفني</a:t>
            </a:r>
          </a:p>
        </p:txBody>
      </p:sp>
    </p:spTree>
    <p:extLst>
      <p:ext uri="{BB962C8B-B14F-4D97-AF65-F5344CB8AC3E}">
        <p14:creationId xmlns:p14="http://schemas.microsoft.com/office/powerpoint/2010/main" val="1850152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أنا </a:t>
            </a:r>
            <a:r>
              <a:rPr lang="ar-EG" sz="7200" b="1" dirty="0" err="1">
                <a:solidFill>
                  <a:srgbClr val="003300"/>
                </a:solidFill>
              </a:rPr>
              <a:t>عايز</a:t>
            </a:r>
            <a:r>
              <a:rPr lang="ar-EG" sz="7200" b="1" dirty="0">
                <a:solidFill>
                  <a:srgbClr val="003300"/>
                </a:solidFill>
              </a:rPr>
              <a:t> اللي يشوفني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ويقرب ويعرفني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يعرف إن أنا ملكك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وده </a:t>
            </a:r>
            <a:r>
              <a:rPr lang="ar-EG" sz="7200" b="1" dirty="0" err="1">
                <a:solidFill>
                  <a:srgbClr val="003300"/>
                </a:solidFill>
              </a:rPr>
              <a:t>إمر</a:t>
            </a:r>
            <a:r>
              <a:rPr lang="ar-EG" sz="7200" b="1" dirty="0">
                <a:solidFill>
                  <a:srgbClr val="003300"/>
                </a:solidFill>
              </a:rPr>
              <a:t> يشرفني</a:t>
            </a:r>
          </a:p>
        </p:txBody>
      </p:sp>
    </p:spTree>
    <p:extLst>
      <p:ext uri="{BB962C8B-B14F-4D97-AF65-F5344CB8AC3E}">
        <p14:creationId xmlns:p14="http://schemas.microsoft.com/office/powerpoint/2010/main" val="4148347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 err="1"/>
              <a:t>إديني</a:t>
            </a:r>
            <a:r>
              <a:rPr lang="ar-EG" sz="7200" b="1" dirty="0"/>
              <a:t> </a:t>
            </a:r>
            <a:r>
              <a:rPr lang="ar-EG" sz="7200" b="1" dirty="0" err="1"/>
              <a:t>يارب</a:t>
            </a:r>
            <a:r>
              <a:rPr lang="ar-EG" sz="7200" b="1" dirty="0"/>
              <a:t> القوة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 err="1"/>
              <a:t>أعيشلك</a:t>
            </a:r>
            <a:r>
              <a:rPr lang="ar-EG" sz="7200" b="1" dirty="0"/>
              <a:t> ثابت فيك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وأكون من </a:t>
            </a:r>
            <a:r>
              <a:rPr lang="ar-EG" sz="7200" b="1" dirty="0" err="1"/>
              <a:t>برة</a:t>
            </a:r>
            <a:r>
              <a:rPr lang="ar-EG" sz="7200" b="1" dirty="0"/>
              <a:t> </a:t>
            </a:r>
            <a:r>
              <a:rPr lang="ar-EG" sz="7200" b="1" dirty="0" err="1"/>
              <a:t>وجوة</a:t>
            </a:r>
            <a:r>
              <a:rPr lang="ar-EG" sz="7200" b="1" dirty="0"/>
              <a:t> 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 err="1"/>
              <a:t>باعكس</a:t>
            </a:r>
            <a:r>
              <a:rPr lang="ar-EG" sz="7200" b="1" dirty="0"/>
              <a:t> صورتك </a:t>
            </a:r>
            <a:r>
              <a:rPr lang="ar-EG" sz="7200" b="1" dirty="0" err="1"/>
              <a:t>وراضيك</a:t>
            </a: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28434"/>
            <a:ext cx="9144000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600"/>
              </a:spcBef>
            </a:pPr>
            <a:r>
              <a:rPr lang="ar-EG" sz="7200" b="1" dirty="0"/>
              <a:t>قويني </a:t>
            </a:r>
            <a:r>
              <a:rPr lang="ar-EG" sz="7200" b="1" dirty="0" err="1"/>
              <a:t>إنت</a:t>
            </a:r>
            <a:r>
              <a:rPr lang="ar-EG" sz="7200" b="1" dirty="0"/>
              <a:t> على ذاتي </a:t>
            </a:r>
          </a:p>
          <a:p>
            <a:pPr algn="ctr" rtl="1">
              <a:spcBef>
                <a:spcPts val="3600"/>
              </a:spcBef>
            </a:pPr>
            <a:r>
              <a:rPr lang="ar-EG" sz="7200" b="1" dirty="0"/>
              <a:t>أفطمني عن لذاتي</a:t>
            </a:r>
          </a:p>
          <a:p>
            <a:pPr algn="ctr" rtl="1">
              <a:spcBef>
                <a:spcPts val="3600"/>
              </a:spcBef>
            </a:pPr>
            <a:r>
              <a:rPr lang="ar-EG" sz="7200" b="1" dirty="0"/>
              <a:t>خللي شهوتي في حياتي </a:t>
            </a:r>
          </a:p>
          <a:p>
            <a:pPr algn="ctr" rtl="1">
              <a:spcBef>
                <a:spcPts val="3600"/>
              </a:spcBef>
            </a:pPr>
            <a:r>
              <a:rPr lang="ar-EG" sz="7200" b="1" dirty="0"/>
              <a:t>أشبع واتلذذ بيك</a:t>
            </a:r>
          </a:p>
          <a:p>
            <a:pPr algn="ctr">
              <a:spcBef>
                <a:spcPts val="3600"/>
              </a:spcBef>
            </a:pP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أنا </a:t>
            </a:r>
            <a:r>
              <a:rPr lang="ar-EG" sz="7200" b="1" dirty="0" err="1">
                <a:solidFill>
                  <a:srgbClr val="003300"/>
                </a:solidFill>
              </a:rPr>
              <a:t>عايز</a:t>
            </a:r>
            <a:r>
              <a:rPr lang="ar-EG" sz="7200" b="1" dirty="0">
                <a:solidFill>
                  <a:srgbClr val="003300"/>
                </a:solidFill>
              </a:rPr>
              <a:t> اللي يشوفني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ويقرب ويعرفني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يعرف إن أنا ملكك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وده </a:t>
            </a:r>
            <a:r>
              <a:rPr lang="ar-EG" sz="7200" b="1" dirty="0" err="1">
                <a:solidFill>
                  <a:srgbClr val="003300"/>
                </a:solidFill>
              </a:rPr>
              <a:t>إمر</a:t>
            </a:r>
            <a:r>
              <a:rPr lang="ar-EG" sz="7200" b="1" dirty="0">
                <a:solidFill>
                  <a:srgbClr val="003300"/>
                </a:solidFill>
              </a:rPr>
              <a:t> يشرفني</a:t>
            </a:r>
          </a:p>
        </p:txBody>
      </p:sp>
    </p:spTree>
    <p:extLst>
      <p:ext uri="{BB962C8B-B14F-4D97-AF65-F5344CB8AC3E}">
        <p14:creationId xmlns:p14="http://schemas.microsoft.com/office/powerpoint/2010/main" val="374309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17522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/>
              <a:t>نقيني وخليني شبهك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 err="1"/>
              <a:t>إظهر</a:t>
            </a:r>
            <a:r>
              <a:rPr lang="ar-EG" sz="7200" b="1" dirty="0"/>
              <a:t> ف ملامحي يا بار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وبنورك </a:t>
            </a:r>
            <a:r>
              <a:rPr lang="ar-EG" sz="7200" b="1" dirty="0" err="1"/>
              <a:t>إسطع</a:t>
            </a:r>
            <a:r>
              <a:rPr lang="ar-EG" sz="7200" b="1" dirty="0"/>
              <a:t> في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يا إلهي يا أبو الأنوار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320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وان مرة فتورى طفاني </a:t>
            </a:r>
          </a:p>
          <a:p>
            <a:pPr algn="ctr" rtl="1"/>
            <a:r>
              <a:rPr lang="ar-EG" sz="7200" b="1" dirty="0" err="1"/>
              <a:t>إشعل</a:t>
            </a:r>
            <a:r>
              <a:rPr lang="ar-EG" sz="7200" b="1" dirty="0"/>
              <a:t> نار حبك </a:t>
            </a:r>
            <a:r>
              <a:rPr lang="ar-EG" sz="7200" b="1" dirty="0" err="1"/>
              <a:t>تاني</a:t>
            </a:r>
            <a:endParaRPr lang="ar-EG" sz="7200" b="1" dirty="0"/>
          </a:p>
          <a:p>
            <a:pPr algn="ctr" rtl="1"/>
            <a:r>
              <a:rPr lang="ar-EG" sz="7200" b="1" dirty="0" err="1"/>
              <a:t>إنهضني</a:t>
            </a:r>
            <a:r>
              <a:rPr lang="ar-EG" sz="7200" b="1" dirty="0"/>
              <a:t> وهز كياني</a:t>
            </a:r>
          </a:p>
          <a:p>
            <a:pPr algn="ctr" rtl="1"/>
            <a:r>
              <a:rPr lang="ar-EG" sz="7200" b="1" dirty="0"/>
              <a:t> بدل </a:t>
            </a:r>
            <a:r>
              <a:rPr lang="ar-EG" sz="7200" b="1" dirty="0" err="1"/>
              <a:t>ضلمتي</a:t>
            </a:r>
            <a:r>
              <a:rPr lang="ar-EG" sz="7200" b="1" dirty="0"/>
              <a:t> بنهار</a:t>
            </a:r>
          </a:p>
          <a:p>
            <a:pPr algn="ctr"/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أنا </a:t>
            </a:r>
            <a:r>
              <a:rPr lang="ar-EG" sz="7200" b="1" dirty="0" err="1">
                <a:solidFill>
                  <a:srgbClr val="003300"/>
                </a:solidFill>
              </a:rPr>
              <a:t>عايز</a:t>
            </a:r>
            <a:r>
              <a:rPr lang="ar-EG" sz="7200" b="1" dirty="0">
                <a:solidFill>
                  <a:srgbClr val="003300"/>
                </a:solidFill>
              </a:rPr>
              <a:t> اللي يشوفني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ويقرب ويعرفني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يعرف إن أنا ملكك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وده </a:t>
            </a:r>
            <a:r>
              <a:rPr lang="ar-EG" sz="7200" b="1" dirty="0" err="1">
                <a:solidFill>
                  <a:srgbClr val="003300"/>
                </a:solidFill>
              </a:rPr>
              <a:t>إمر</a:t>
            </a:r>
            <a:r>
              <a:rPr lang="ar-EG" sz="7200" b="1" dirty="0">
                <a:solidFill>
                  <a:srgbClr val="003300"/>
                </a:solidFill>
              </a:rPr>
              <a:t> يشرفني</a:t>
            </a:r>
          </a:p>
        </p:txBody>
      </p:sp>
    </p:spTree>
    <p:extLst>
      <p:ext uri="{BB962C8B-B14F-4D97-AF65-F5344CB8AC3E}">
        <p14:creationId xmlns:p14="http://schemas.microsoft.com/office/powerpoint/2010/main" val="3579277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17522"/>
            <a:ext cx="91440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/>
              <a:t> قدسني وليك كرسني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هيأ قلبي لسكناك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أفضل </a:t>
            </a:r>
            <a:r>
              <a:rPr lang="ar-EG" sz="7200" b="1" dirty="0" err="1"/>
              <a:t>ع</a:t>
            </a:r>
            <a:r>
              <a:rPr lang="ar-EG" sz="7200" b="1" dirty="0"/>
              <a:t> الأرض سفيرك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م اليوم ولحد لقاك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1716</TotalTime>
  <Words>144</Words>
  <Application>Microsoft Office PowerPoint</Application>
  <PresentationFormat>عرض على الشاشة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214</cp:revision>
  <dcterms:created xsi:type="dcterms:W3CDTF">2021-12-07T14:30:00Z</dcterms:created>
  <dcterms:modified xsi:type="dcterms:W3CDTF">2023-12-03T08:20:01Z</dcterms:modified>
</cp:coreProperties>
</file>