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94" r:id="rId3"/>
    <p:sldId id="297" r:id="rId4"/>
    <p:sldId id="298" r:id="rId5"/>
    <p:sldId id="299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94"/>
            <p14:sldId id="297"/>
            <p14:sldId id="298"/>
            <p14:sldId id="29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52" d="100"/>
          <a:sy n="52" d="100"/>
        </p:scale>
        <p:origin x="292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93442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إذا تواضعَ شعبي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279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إذا تواضعَ شعبي </a:t>
            </a:r>
          </a:p>
          <a:p>
            <a:pPr algn="ctr" rtl="1"/>
            <a:r>
              <a:rPr lang="ar-EG" sz="8800" b="1" dirty="0"/>
              <a:t>من دُعِيَ عليهم اسمي وصلُّوا وطلبوا وجهي ورجعوا بكل القلب </a:t>
            </a:r>
            <a:br>
              <a:rPr lang="ar-EG" sz="88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16485"/>
            <a:ext cx="9144000" cy="755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8800" b="1" dirty="0"/>
              <a:t>أسمع لهم </a:t>
            </a:r>
          </a:p>
          <a:p>
            <a:pPr algn="ctr" rtl="1">
              <a:spcBef>
                <a:spcPts val="1800"/>
              </a:spcBef>
            </a:pPr>
            <a:r>
              <a:rPr lang="ar-EG" sz="8800" b="1" dirty="0"/>
              <a:t>من سمائي وأغفرُ </a:t>
            </a:r>
          </a:p>
          <a:p>
            <a:pPr algn="ctr" rtl="1">
              <a:spcBef>
                <a:spcPts val="1800"/>
              </a:spcBef>
            </a:pPr>
            <a:r>
              <a:rPr lang="ar-EG" sz="8800" b="1" dirty="0"/>
              <a:t>وأُبرئُ أرضهم </a:t>
            </a:r>
          </a:p>
          <a:p>
            <a:pPr algn="ctr" rtl="1">
              <a:spcBef>
                <a:spcPts val="1800"/>
              </a:spcBef>
            </a:pPr>
            <a:r>
              <a:rPr lang="ar-EG" sz="8800" b="1" dirty="0" err="1"/>
              <a:t>فتُثمر</a:t>
            </a:r>
            <a:r>
              <a:rPr lang="ar-EG" sz="8800" b="1" dirty="0"/>
              <a:t> </a:t>
            </a:r>
            <a:br>
              <a:rPr lang="ar-EG" sz="8800" b="1" dirty="0"/>
            </a:br>
            <a:endParaRPr lang="en-US" altLang="en-US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755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أخطأتُ إليك وحدك وشرِّي أمام عينك فأتيتُ بقوة وعدك أبرئني</a:t>
            </a:r>
          </a:p>
          <a:p>
            <a:pPr algn="ctr" rtl="1"/>
            <a:r>
              <a:rPr lang="ar-EG" sz="8800" b="1" dirty="0"/>
              <a:t> ربي بقولك </a:t>
            </a:r>
            <a:br>
              <a:rPr lang="ar-EG" sz="88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755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8800" b="1" dirty="0"/>
              <a:t>الرب إلهٌ </a:t>
            </a:r>
          </a:p>
          <a:p>
            <a:pPr algn="ctr" rtl="1">
              <a:spcBef>
                <a:spcPts val="1800"/>
              </a:spcBef>
            </a:pPr>
            <a:r>
              <a:rPr lang="ar-EG" sz="8800" b="1" dirty="0"/>
              <a:t>رحيم </a:t>
            </a:r>
            <a:r>
              <a:rPr lang="ar-EG" sz="8800" b="1" dirty="0" err="1"/>
              <a:t>ورؤوف</a:t>
            </a:r>
            <a:r>
              <a:rPr lang="ar-EG" sz="8800" b="1" dirty="0"/>
              <a:t> </a:t>
            </a:r>
          </a:p>
          <a:p>
            <a:pPr algn="ctr" rtl="1">
              <a:spcBef>
                <a:spcPts val="1800"/>
              </a:spcBef>
            </a:pPr>
            <a:r>
              <a:rPr lang="ar-EG" sz="8800" b="1" dirty="0"/>
              <a:t>حافظ الإحسانِ </a:t>
            </a:r>
          </a:p>
          <a:p>
            <a:pPr algn="ctr" rtl="1">
              <a:spcBef>
                <a:spcPts val="1800"/>
              </a:spcBef>
            </a:pPr>
            <a:r>
              <a:rPr lang="ar-EG" sz="8800" b="1" dirty="0"/>
              <a:t>لألوف وألوف </a:t>
            </a:r>
            <a:br>
              <a:rPr lang="ar-EG" sz="8800" b="1" dirty="0"/>
            </a:br>
            <a:endParaRPr lang="en-US" altLang="en-US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1715</TotalTime>
  <Words>50</Words>
  <Application>Microsoft Office PowerPoint</Application>
  <PresentationFormat>عرض على الشاشة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214</cp:revision>
  <dcterms:created xsi:type="dcterms:W3CDTF">2021-12-07T14:30:00Z</dcterms:created>
  <dcterms:modified xsi:type="dcterms:W3CDTF">2023-12-03T08:22:11Z</dcterms:modified>
</cp:coreProperties>
</file>