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7" r:id="rId3"/>
    <p:sldId id="328" r:id="rId4"/>
    <p:sldId id="329" r:id="rId5"/>
    <p:sldId id="330" r:id="rId6"/>
    <p:sldId id="331" r:id="rId7"/>
    <p:sldId id="332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9" autoAdjust="0"/>
    <p:restoredTop sz="94660"/>
  </p:normalViewPr>
  <p:slideViewPr>
    <p:cSldViewPr>
      <p:cViewPr varScale="1">
        <p:scale>
          <a:sx n="52" d="100"/>
          <a:sy n="52" d="100"/>
        </p:scale>
        <p:origin x="20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إذا فاض نهر سلامي</a:t>
            </a:r>
            <a:endParaRPr lang="ar-EG" altLang="zh-CN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3710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إذا فاض نهر سلامي وان</a:t>
            </a:r>
            <a:br>
              <a:rPr lang="ar-EG" sz="6600" b="1" dirty="0"/>
            </a:br>
            <a:r>
              <a:rPr lang="ar-EG" sz="6600" b="1" dirty="0"/>
              <a:t>رزئت بوادي الدموع</a:t>
            </a:r>
            <a:br>
              <a:rPr lang="ar-EG" sz="6600" b="1" dirty="0"/>
            </a:br>
            <a:r>
              <a:rPr lang="ar-EG" sz="6600" b="1" dirty="0"/>
              <a:t>ففي كل حال ومهما </a:t>
            </a:r>
            <a:r>
              <a:rPr lang="ar-EG" sz="6600" b="1" dirty="0" err="1"/>
              <a:t>دها</a:t>
            </a:r>
            <a:br>
              <a:rPr lang="ar-EG" sz="6600" b="1" dirty="0"/>
            </a:br>
            <a:r>
              <a:rPr lang="ar-EG" sz="6600" b="1" dirty="0"/>
              <a:t>لي الهناء، لي الهناء، بيسوع</a:t>
            </a:r>
            <a:br>
              <a:rPr lang="ar-EG" sz="6600" b="1" dirty="0"/>
            </a:b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430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في سلام،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إنني دائما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43811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إذا زاد إبليس في محنتي</a:t>
            </a:r>
            <a:br>
              <a:rPr lang="ar-EG" sz="6600" b="1" dirty="0"/>
            </a:br>
            <a:r>
              <a:rPr lang="ar-EG" sz="6600" b="1" dirty="0"/>
              <a:t>وأطبق طود الظلام</a:t>
            </a:r>
            <a:br>
              <a:rPr lang="ar-EG" sz="6600" b="1" dirty="0"/>
            </a:br>
            <a:r>
              <a:rPr lang="ar-EG" sz="6600" b="1" dirty="0"/>
              <a:t>أظل سعيدا ولي بهجتي</a:t>
            </a:r>
            <a:br>
              <a:rPr lang="ar-EG" sz="6600" b="1" dirty="0"/>
            </a:br>
            <a:r>
              <a:rPr lang="ar-EG" sz="6600" b="1" dirty="0"/>
              <a:t>إذ مسيحي </a:t>
            </a:r>
            <a:r>
              <a:rPr lang="ar-EG" sz="6600" b="1" dirty="0" err="1"/>
              <a:t>حباني</a:t>
            </a:r>
            <a:r>
              <a:rPr lang="ar-EG" sz="6600" b="1" dirty="0"/>
              <a:t> السلام</a:t>
            </a:r>
            <a:br>
              <a:rPr lang="ar-EG" sz="6600" b="1" dirty="0"/>
            </a:b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430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في سلام،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إنني دائما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0518"/>
            <a:ext cx="9144000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ولكنني لي مزيد </a:t>
            </a:r>
            <a:r>
              <a:rPr lang="ar-EG" sz="6600" b="1" dirty="0" err="1"/>
              <a:t>الرجا</a:t>
            </a:r>
            <a:br>
              <a:rPr lang="ar-EG" sz="6600" b="1" dirty="0"/>
            </a:br>
            <a:r>
              <a:rPr lang="ar-EG" sz="6600" b="1" dirty="0"/>
              <a:t>بان مسيحي العلي</a:t>
            </a:r>
            <a:br>
              <a:rPr lang="ar-EG" sz="6600" b="1" dirty="0"/>
            </a:br>
            <a:r>
              <a:rPr lang="ar-EG" sz="6600" b="1" dirty="0"/>
              <a:t>يوافي سريعا فنحظى هنا</a:t>
            </a:r>
            <a:br>
              <a:rPr lang="ar-EG" sz="6600" b="1" dirty="0"/>
            </a:br>
            <a:r>
              <a:rPr lang="ar-EG" sz="6600" b="1" dirty="0"/>
              <a:t>باختطاف بهي جلي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430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في سلام،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إنني دائما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100</Words>
  <Application>Microsoft Office PowerPoint</Application>
  <PresentationFormat>عرض على الشاشة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133</cp:revision>
  <dcterms:created xsi:type="dcterms:W3CDTF">2021-12-07T14:30:00Z</dcterms:created>
  <dcterms:modified xsi:type="dcterms:W3CDTF">2023-12-03T08:34:18Z</dcterms:modified>
</cp:coreProperties>
</file>