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74" r:id="rId4"/>
    <p:sldId id="296" r:id="rId5"/>
    <p:sldId id="279" r:id="rId6"/>
    <p:sldId id="297" r:id="rId7"/>
    <p:sldId id="281" r:id="rId8"/>
    <p:sldId id="298" r:id="rId9"/>
    <p:sldId id="283" r:id="rId10"/>
    <p:sldId id="299" r:id="rId11"/>
    <p:sldId id="285" r:id="rId12"/>
    <p:sldId id="300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71600" y="838200"/>
            <a:ext cx="6324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ترنيمه</a:t>
            </a:r>
          </a:p>
          <a:p>
            <a:pPr algn="ctr" rtl="1"/>
            <a:r>
              <a:rPr lang="ar-EG" sz="8000" b="1" dirty="0"/>
              <a:t> </a:t>
            </a:r>
            <a:r>
              <a:rPr lang="ar-SA" sz="8000" b="1" dirty="0"/>
              <a:t>اربط قلوبنا بيك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22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228600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000" b="1" dirty="0"/>
              <a:t>5</a:t>
            </a:r>
            <a:r>
              <a:rPr lang="ar-SA" sz="6000" b="1" dirty="0"/>
              <a:t>-</a:t>
            </a:r>
            <a:endParaRPr lang="en-US" sz="6000" b="1" dirty="0"/>
          </a:p>
          <a:p>
            <a:pPr algn="ctr" rtl="1"/>
            <a:r>
              <a:rPr lang="ar-SA" sz="7200" b="1" dirty="0"/>
              <a:t>المجد لك سيدي  </a:t>
            </a:r>
            <a:endParaRPr lang="en-US" sz="7200" b="1" dirty="0"/>
          </a:p>
          <a:p>
            <a:pPr algn="ctr" rtl="1"/>
            <a:r>
              <a:rPr lang="ar-SA" sz="7200" b="1" dirty="0"/>
              <a:t>ومخلصي يسوع</a:t>
            </a:r>
            <a:endParaRPr lang="en-US" sz="7200" b="1" dirty="0"/>
          </a:p>
          <a:p>
            <a:pPr algn="ctr" rtl="1"/>
            <a:r>
              <a:rPr lang="ar-SA" sz="7200" b="1" dirty="0"/>
              <a:t> لك حمدي</a:t>
            </a:r>
            <a:r>
              <a:rPr lang="en-US" sz="7200" b="1" dirty="0"/>
              <a:t> </a:t>
            </a:r>
            <a:r>
              <a:rPr lang="ar-SA" sz="7200" b="1" dirty="0"/>
              <a:t>وسجدتي   </a:t>
            </a:r>
            <a:endParaRPr lang="en-US" sz="7200" b="1" dirty="0"/>
          </a:p>
          <a:p>
            <a:pPr algn="ctr" rtl="1"/>
            <a:r>
              <a:rPr lang="ar-SA" sz="7200" b="1" dirty="0"/>
              <a:t>أمامك بالخشوع</a:t>
            </a:r>
            <a:endParaRPr 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9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283488"/>
            <a:ext cx="838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/>
            <a:r>
              <a:rPr lang="ar-SA" sz="7200" b="1" dirty="0" err="1"/>
              <a:t>كفايانا</a:t>
            </a:r>
            <a:r>
              <a:rPr lang="ar-SA" sz="7200" b="1" dirty="0"/>
              <a:t> العمر اللي ضاع    </a:t>
            </a:r>
            <a:endParaRPr lang="en-US" sz="7200" b="1" dirty="0"/>
          </a:p>
          <a:p>
            <a:pPr algn="ctr" rtl="1"/>
            <a:r>
              <a:rPr lang="ar-SA" sz="7200" b="1" dirty="0"/>
              <a:t>ونفوسنا تايه</a:t>
            </a:r>
            <a:r>
              <a:rPr lang="ar-EG" sz="7200" b="1" dirty="0"/>
              <a:t>ـ</a:t>
            </a:r>
            <a:r>
              <a:rPr lang="ar-SA" sz="7200" b="1" dirty="0"/>
              <a:t>ة عن</a:t>
            </a:r>
            <a:r>
              <a:rPr lang="ar-EG" sz="7200" b="1" dirty="0"/>
              <a:t>ــ</a:t>
            </a:r>
            <a:r>
              <a:rPr lang="ar-SA" sz="7200" b="1" dirty="0"/>
              <a:t>ك</a:t>
            </a:r>
            <a:endParaRPr lang="en-US" sz="7200" b="1" dirty="0"/>
          </a:p>
          <a:p>
            <a:pPr algn="ctr" rtl="1"/>
            <a:r>
              <a:rPr lang="ar-SA" sz="7200" b="1" dirty="0"/>
              <a:t>في عيشة جلبت أوجاع    </a:t>
            </a:r>
            <a:endParaRPr lang="en-US" sz="7200" b="1" dirty="0"/>
          </a:p>
          <a:p>
            <a:pPr algn="ctr" rtl="1"/>
            <a:r>
              <a:rPr lang="ar-SA" sz="7200" b="1" dirty="0" err="1"/>
              <a:t>جايين</a:t>
            </a:r>
            <a:r>
              <a:rPr lang="ar-SA" sz="7200" b="1" dirty="0"/>
              <a:t> لك بيها نقول لك: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3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512088"/>
            <a:ext cx="7924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/>
            <a:r>
              <a:rPr lang="ar-SA" sz="7200" b="1" dirty="0"/>
              <a:t>أفسدنا صورتك فينا  أبعدناها بجهالة</a:t>
            </a:r>
            <a:endParaRPr lang="en-US" sz="7200" b="1" dirty="0"/>
          </a:p>
          <a:p>
            <a:pPr algn="ctr" rtl="1"/>
            <a:r>
              <a:rPr lang="ar-SA" sz="7200" b="1" dirty="0"/>
              <a:t>اقبل توبتنا احيينا    </a:t>
            </a:r>
            <a:endParaRPr lang="en-US" sz="7200" b="1" dirty="0"/>
          </a:p>
          <a:p>
            <a:pPr algn="ctr" rtl="1"/>
            <a:r>
              <a:rPr lang="ar-SA" sz="7200" b="1" dirty="0"/>
              <a:t>غير فينا دي الحالة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4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1"/>
            <a:ext cx="8229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</a:t>
            </a:r>
            <a:r>
              <a:rPr lang="en-US" sz="5400" b="1" dirty="0"/>
              <a:t> </a:t>
            </a:r>
            <a:endParaRPr lang="ar-EG" sz="5400" b="1" dirty="0"/>
          </a:p>
          <a:p>
            <a:pPr algn="ctr" rtl="1"/>
            <a:r>
              <a:rPr lang="ar-SA" sz="7200" b="1" dirty="0"/>
              <a:t>أحزناك بأفعالنا  </a:t>
            </a:r>
            <a:endParaRPr lang="en-US" sz="7200" b="1" dirty="0"/>
          </a:p>
          <a:p>
            <a:pPr algn="ctr" rtl="1"/>
            <a:r>
              <a:rPr lang="en-US" sz="7200" b="1" dirty="0"/>
              <a:t> </a:t>
            </a:r>
            <a:r>
              <a:rPr lang="ar-SA" sz="7200" b="1" dirty="0"/>
              <a:t>وخدمنا</a:t>
            </a:r>
            <a:r>
              <a:rPr lang="en-US" sz="7200" b="1" dirty="0"/>
              <a:t> </a:t>
            </a:r>
            <a:r>
              <a:rPr lang="ar-SA" sz="7200" b="1" dirty="0"/>
              <a:t>الشهوات</a:t>
            </a:r>
            <a:endParaRPr lang="en-US" sz="7200" b="1" dirty="0"/>
          </a:p>
          <a:p>
            <a:pPr algn="ctr" rtl="1"/>
            <a:r>
              <a:rPr lang="ar-SA" sz="7200" b="1" dirty="0"/>
              <a:t>مين</a:t>
            </a:r>
            <a:r>
              <a:rPr lang="en-US" sz="7200" b="1" dirty="0"/>
              <a:t> </a:t>
            </a:r>
            <a:r>
              <a:rPr lang="ar-SA" sz="7200" b="1" dirty="0"/>
              <a:t>غيرك ها يحررنا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/>
            <a:r>
              <a:rPr lang="ar-SA" sz="7200" b="1" dirty="0"/>
              <a:t>نحيا</a:t>
            </a:r>
            <a:r>
              <a:rPr lang="ar-EG" sz="7200" b="1" dirty="0"/>
              <a:t> </a:t>
            </a:r>
            <a:r>
              <a:rPr lang="ar-SA" sz="7200" b="1" dirty="0"/>
              <a:t>ف</a:t>
            </a:r>
            <a:r>
              <a:rPr lang="ar-EG" sz="7200" b="1" dirty="0"/>
              <a:t> </a:t>
            </a:r>
            <a:r>
              <a:rPr lang="ar-SA" sz="7200" b="1" dirty="0"/>
              <a:t>طاعتك للنهايات</a:t>
            </a: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588288"/>
            <a:ext cx="7696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ارب</a:t>
            </a:r>
            <a:r>
              <a:rPr lang="ar-EG" sz="7200" b="1" dirty="0">
                <a:solidFill>
                  <a:srgbClr val="003300"/>
                </a:solidFill>
              </a:rPr>
              <a:t>ــ</a:t>
            </a:r>
            <a:r>
              <a:rPr lang="ar-SA" sz="7200" b="1" dirty="0">
                <a:solidFill>
                  <a:srgbClr val="003300"/>
                </a:solidFill>
              </a:rPr>
              <a:t>ط قل</a:t>
            </a:r>
            <a:r>
              <a:rPr lang="ar-EG" sz="7200" b="1" dirty="0">
                <a:solidFill>
                  <a:srgbClr val="003300"/>
                </a:solidFill>
              </a:rPr>
              <a:t>ـ</a:t>
            </a:r>
            <a:r>
              <a:rPr lang="ar-SA" sz="7200" b="1" dirty="0">
                <a:solidFill>
                  <a:srgbClr val="003300"/>
                </a:solidFill>
              </a:rPr>
              <a:t>وبنا بيك</a:t>
            </a:r>
            <a:r>
              <a:rPr lang="ar-EG" sz="7200" b="1" dirty="0">
                <a:solidFill>
                  <a:srgbClr val="003300"/>
                </a:solidFill>
              </a:rPr>
              <a:t>         </a:t>
            </a:r>
            <a:r>
              <a:rPr lang="ar-SA" sz="7200" b="1" dirty="0">
                <a:solidFill>
                  <a:srgbClr val="003300"/>
                </a:solidFill>
              </a:rPr>
              <a:t>صحينا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وادينا</a:t>
            </a:r>
            <a:r>
              <a:rPr lang="ar-SA" sz="7200" b="1" dirty="0">
                <a:solidFill>
                  <a:srgbClr val="003300"/>
                </a:solidFill>
              </a:rPr>
              <a:t> سهر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بمحبة ومخافة ليك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وحياة </a:t>
            </a:r>
            <a:r>
              <a:rPr lang="ar-SA" sz="7200" b="1" dirty="0" err="1">
                <a:solidFill>
                  <a:srgbClr val="003300"/>
                </a:solidFill>
              </a:rPr>
              <a:t>ماليانة</a:t>
            </a:r>
            <a:r>
              <a:rPr lang="ar-SA" sz="7200" b="1" dirty="0">
                <a:solidFill>
                  <a:srgbClr val="003300"/>
                </a:solidFill>
              </a:rPr>
              <a:t> بثمر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511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59688"/>
            <a:ext cx="8534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4</a:t>
            </a:r>
            <a:r>
              <a:rPr lang="ar-SA" sz="5400" b="1" dirty="0"/>
              <a:t>-</a:t>
            </a:r>
            <a:endParaRPr lang="en-US" sz="5400" b="1" dirty="0"/>
          </a:p>
          <a:p>
            <a:pPr algn="ctr" rtl="1"/>
            <a:r>
              <a:rPr lang="ar-SA" sz="7200" b="1" dirty="0"/>
              <a:t>ريحة العالم في </a:t>
            </a:r>
            <a:r>
              <a:rPr lang="ar-SA" sz="7200" b="1" dirty="0" err="1"/>
              <a:t>تيابنا</a:t>
            </a:r>
            <a:r>
              <a:rPr lang="ar-SA" sz="7200" b="1" dirty="0"/>
              <a:t>  </a:t>
            </a:r>
            <a:r>
              <a:rPr lang="ar-EG" sz="7200" b="1" dirty="0"/>
              <a:t>  </a:t>
            </a:r>
            <a:endParaRPr lang="en-US" sz="7200" b="1" dirty="0"/>
          </a:p>
          <a:p>
            <a:pPr algn="ctr" rtl="1"/>
            <a:r>
              <a:rPr lang="ar-SA" sz="7200" b="1" dirty="0"/>
              <a:t>من دنس</a:t>
            </a:r>
            <a:r>
              <a:rPr lang="ar-EG" sz="7200" b="1" dirty="0"/>
              <a:t> </a:t>
            </a:r>
            <a:r>
              <a:rPr lang="ar-SA" sz="7200" b="1" dirty="0"/>
              <a:t>النفس في أجسا</a:t>
            </a:r>
            <a:r>
              <a:rPr lang="ar-EG" sz="7200" b="1" dirty="0"/>
              <a:t>د </a:t>
            </a:r>
            <a:r>
              <a:rPr lang="ar-SA" sz="7200" b="1" dirty="0"/>
              <a:t>لم تخضع لك فتعبنا  </a:t>
            </a:r>
            <a:endParaRPr lang="en-US" sz="7200" b="1" dirty="0"/>
          </a:p>
          <a:p>
            <a:pPr algn="ctr" rtl="1"/>
            <a:r>
              <a:rPr lang="ar-SA" sz="7200" b="1" dirty="0"/>
              <a:t>واليوم جه والقلب أراد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204</Words>
  <Application>Microsoft Office PowerPoint</Application>
  <PresentationFormat>عرض على الشاشة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69</cp:revision>
  <dcterms:created xsi:type="dcterms:W3CDTF">2021-12-07T14:30:00Z</dcterms:created>
  <dcterms:modified xsi:type="dcterms:W3CDTF">2023-12-03T08:42:59Z</dcterms:modified>
</cp:coreProperties>
</file>