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7" r:id="rId3"/>
    <p:sldId id="328" r:id="rId4"/>
    <p:sldId id="329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4660"/>
  </p:normalViewPr>
  <p:slideViewPr>
    <p:cSldViewPr>
      <p:cViewPr varScale="1">
        <p:scale>
          <a:sx n="60" d="100"/>
          <a:sy n="60" d="100"/>
        </p:scale>
        <p:origin x="456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359628"/>
            <a:ext cx="8686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/>
              <a:t>إرجع</a:t>
            </a:r>
            <a:r>
              <a:rPr lang="ar-EG" sz="7200" b="1" dirty="0"/>
              <a:t> يا بطل </a:t>
            </a:r>
            <a:r>
              <a:rPr lang="ar-EG" sz="7200" b="1" dirty="0" err="1"/>
              <a:t>دا</a:t>
            </a:r>
            <a:r>
              <a:rPr lang="ar-EG" sz="7200" b="1" dirty="0"/>
              <a:t> مكانك</a:t>
            </a:r>
            <a:endParaRPr lang="ar-EG" altLang="zh-CN" sz="7200" b="1" dirty="0">
              <a:latin typeface="Microsoft Sans Serif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هتشوف</a:t>
            </a:r>
            <a:r>
              <a:rPr lang="ar-EG" sz="6600" b="1" dirty="0"/>
              <a:t> المجد أكيد </a:t>
            </a:r>
          </a:p>
          <a:p>
            <a:pPr algn="ctr" rtl="1"/>
            <a:r>
              <a:rPr lang="ar-EG" sz="6600" b="1" dirty="0"/>
              <a:t>لو شلت صليبك </a:t>
            </a:r>
            <a:r>
              <a:rPr lang="ar-EG" sz="6600" b="1" dirty="0" err="1"/>
              <a:t>تاني</a:t>
            </a:r>
            <a:endParaRPr lang="ar-EG" sz="6600" b="1" dirty="0"/>
          </a:p>
          <a:p>
            <a:pPr algn="ctr" rtl="1"/>
            <a:r>
              <a:rPr lang="ar-EG" sz="6600" b="1" dirty="0"/>
              <a:t>ده طريق واحد ووحيد </a:t>
            </a:r>
          </a:p>
          <a:p>
            <a:pPr algn="ctr" rtl="1"/>
            <a:r>
              <a:rPr lang="ar-EG" sz="6600" b="1" dirty="0"/>
              <a:t>أنكر نفسك واتبعني)</a:t>
            </a:r>
            <a:r>
              <a:rPr lang="ar-EG" sz="4800" b="1" dirty="0"/>
              <a:t>2</a:t>
            </a: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41889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7296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400" b="1" dirty="0" err="1"/>
              <a:t>عايزك</a:t>
            </a:r>
            <a:r>
              <a:rPr lang="ar-EG" sz="6400" b="1" dirty="0"/>
              <a:t> ملح ونور ليل ويا نهار</a:t>
            </a:r>
          </a:p>
          <a:p>
            <a:pPr algn="ctr" rtl="1">
              <a:lnSpc>
                <a:spcPct val="150000"/>
              </a:lnSpc>
            </a:pPr>
            <a:r>
              <a:rPr lang="ar-EG" sz="6400" b="1" dirty="0"/>
              <a:t>وتعيش العمر كسهم في أيد جبار</a:t>
            </a:r>
          </a:p>
          <a:p>
            <a:pPr algn="ctr" rtl="1">
              <a:lnSpc>
                <a:spcPct val="150000"/>
              </a:lnSpc>
            </a:pPr>
            <a:r>
              <a:rPr lang="ar-EG" sz="6400" b="1" dirty="0"/>
              <a:t>من مجد لمجد تعيش </a:t>
            </a:r>
          </a:p>
          <a:p>
            <a:pPr algn="ctr" rtl="1">
              <a:lnSpc>
                <a:spcPct val="150000"/>
              </a:lnSpc>
            </a:pPr>
            <a:r>
              <a:rPr lang="ar-EG" sz="6400" b="1" dirty="0"/>
              <a:t>والبركة تفيض أنهار</a:t>
            </a:r>
            <a:br>
              <a:rPr lang="en-US" sz="6400" b="1" dirty="0"/>
            </a:br>
            <a:endParaRPr lang="ar-EG" sz="6400" b="1" dirty="0"/>
          </a:p>
        </p:txBody>
      </p:sp>
    </p:spTree>
    <p:extLst>
      <p:ext uri="{BB962C8B-B14F-4D97-AF65-F5344CB8AC3E}">
        <p14:creationId xmlns:p14="http://schemas.microsoft.com/office/powerpoint/2010/main" val="631210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(ارجع يا بطل ده مكانك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هنا في العالي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غالب ومقامك غالي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وفي أيديك سيف الروح</a:t>
            </a: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21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552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مافضلش</a:t>
            </a:r>
            <a:r>
              <a:rPr lang="ar-EG" sz="6600" b="1" dirty="0">
                <a:solidFill>
                  <a:srgbClr val="003300"/>
                </a:solidFill>
              </a:rPr>
              <a:t> كتيــــــــر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عايز</a:t>
            </a:r>
            <a:r>
              <a:rPr lang="ar-EG" sz="6600" b="1" dirty="0">
                <a:solidFill>
                  <a:srgbClr val="003300"/>
                </a:solidFill>
              </a:rPr>
              <a:t> اعمل فيك تغيير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وأغير بيــــــــــــــــك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 تصير بركة منين </a:t>
            </a:r>
            <a:r>
              <a:rPr lang="ar-EG" sz="6600" b="1" dirty="0" err="1">
                <a:solidFill>
                  <a:srgbClr val="003300"/>
                </a:solidFill>
              </a:rPr>
              <a:t>ماتروح</a:t>
            </a:r>
            <a:r>
              <a:rPr lang="ar-EG" sz="6600" b="1" dirty="0">
                <a:solidFill>
                  <a:srgbClr val="003300"/>
                </a:solidFill>
              </a:rPr>
              <a:t>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457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6600" b="1" dirty="0"/>
              <a:t>(سيبت مكانك ليه </a:t>
            </a:r>
          </a:p>
          <a:p>
            <a:pPr algn="ctr" rtl="1"/>
            <a:r>
              <a:rPr lang="ar-EG" sz="6600" b="1" dirty="0"/>
              <a:t>وفين أنت </a:t>
            </a:r>
            <a:r>
              <a:rPr lang="ar-EG" sz="6600" b="1" dirty="0" err="1"/>
              <a:t>دلوقتي</a:t>
            </a:r>
            <a:endParaRPr lang="ar-EG" sz="6600" b="1" dirty="0"/>
          </a:p>
          <a:p>
            <a:pPr algn="ctr" rtl="1"/>
            <a:r>
              <a:rPr lang="ar-EG" sz="6600" b="1" dirty="0"/>
              <a:t>بعد ما كنت أمير </a:t>
            </a:r>
          </a:p>
          <a:p>
            <a:pPr algn="ctr" rtl="1"/>
            <a:r>
              <a:rPr lang="ar-EG" sz="6600" b="1" dirty="0"/>
              <a:t>عايش في </a:t>
            </a:r>
            <a:r>
              <a:rPr lang="ar-EG" sz="6600" b="1" dirty="0" err="1"/>
              <a:t>غنايا</a:t>
            </a:r>
            <a:r>
              <a:rPr lang="ar-EG" sz="6600" b="1" dirty="0"/>
              <a:t> وحضني)</a:t>
            </a:r>
            <a:r>
              <a:rPr lang="ar-EG" sz="5400" b="1" dirty="0"/>
              <a:t>2</a:t>
            </a: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7296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400" b="1" dirty="0"/>
              <a:t>و بعدت تجرب إيه يخليك فرحان</a:t>
            </a:r>
            <a:br>
              <a:rPr lang="en-US" sz="6400" b="1" dirty="0"/>
            </a:br>
            <a:r>
              <a:rPr lang="ar-EG" sz="6400" b="1" dirty="0"/>
              <a:t>ده لأنك حارم نفسك مني من زمان اسمك عايش في الخير</a:t>
            </a:r>
            <a:br>
              <a:rPr lang="ar-EG" sz="6400" b="1" dirty="0"/>
            </a:br>
            <a:r>
              <a:rPr lang="ar-EG" sz="6400" b="1" dirty="0"/>
              <a:t>لكنك مش شبعــــــــان</a:t>
            </a:r>
            <a:br>
              <a:rPr lang="en-US" sz="6400" b="1" dirty="0"/>
            </a:br>
            <a:endParaRPr lang="ar-EG" sz="6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(ارجع يا بطل ده مكانك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هنا في العالي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غالب ومقامك غالي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وفي أيديك سيف الروح</a:t>
            </a: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552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مافضلش</a:t>
            </a:r>
            <a:r>
              <a:rPr lang="ar-EG" sz="6600" b="1" dirty="0">
                <a:solidFill>
                  <a:srgbClr val="003300"/>
                </a:solidFill>
              </a:rPr>
              <a:t> كتيــــــــر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عايز</a:t>
            </a:r>
            <a:r>
              <a:rPr lang="ar-EG" sz="6600" b="1" dirty="0">
                <a:solidFill>
                  <a:srgbClr val="003300"/>
                </a:solidFill>
              </a:rPr>
              <a:t> اعمل فيك تغيير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وأغير بيــــــــــــــــك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 تصير بركة منين </a:t>
            </a:r>
            <a:r>
              <a:rPr lang="ar-EG" sz="6600" b="1" dirty="0" err="1">
                <a:solidFill>
                  <a:srgbClr val="003300"/>
                </a:solidFill>
              </a:rPr>
              <a:t>ماتروح</a:t>
            </a:r>
            <a:r>
              <a:rPr lang="ar-EG" sz="6600" b="1" dirty="0">
                <a:solidFill>
                  <a:srgbClr val="003300"/>
                </a:solidFill>
              </a:rPr>
              <a:t>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9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/>
            <a:r>
              <a:rPr lang="ar-EG" sz="6600" b="1" dirty="0"/>
              <a:t>(بدلت بمجدي </a:t>
            </a:r>
            <a:r>
              <a:rPr lang="ar-EG" sz="6600" b="1" dirty="0" err="1"/>
              <a:t>بإيه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وإيه اللي </a:t>
            </a:r>
            <a:r>
              <a:rPr lang="ar-EG" sz="6600" b="1" dirty="0" err="1"/>
              <a:t>إنت</a:t>
            </a:r>
            <a:r>
              <a:rPr lang="ar-EG" sz="6600" b="1" dirty="0"/>
              <a:t> كسبته</a:t>
            </a:r>
          </a:p>
          <a:p>
            <a:pPr algn="ctr" rtl="1"/>
            <a:r>
              <a:rPr lang="ar-EG" sz="6600" b="1" dirty="0"/>
              <a:t>لحياتك قصد عظيم </a:t>
            </a:r>
          </a:p>
          <a:p>
            <a:pPr algn="ctr" rtl="1"/>
            <a:r>
              <a:rPr lang="ar-EG" sz="6600" b="1" dirty="0"/>
              <a:t>لو تحيا جوه مشيئتي)</a:t>
            </a:r>
            <a:r>
              <a:rPr lang="ar-EG" sz="4800" b="1" dirty="0"/>
              <a:t>2</a:t>
            </a: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4116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600" b="1" dirty="0"/>
              <a:t>دي إرادتي إن أنت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تعيش نور يمحي ظلام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لكنك بإرادتك أنت أخترت ظلام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اسمك ويا الأبطال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لكن عايش في هوان</a:t>
            </a:r>
            <a:br>
              <a:rPr lang="en-US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492825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 :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(ارجع يا بطل ده مكانك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هنا في العالي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غالب ومقامك غالي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وفي أيديك سيف الروح</a:t>
            </a: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02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552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مافضلش</a:t>
            </a:r>
            <a:r>
              <a:rPr lang="ar-EG" sz="6600" b="1" dirty="0">
                <a:solidFill>
                  <a:srgbClr val="003300"/>
                </a:solidFill>
              </a:rPr>
              <a:t> كتيــــــــر 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عايز</a:t>
            </a:r>
            <a:r>
              <a:rPr lang="ar-EG" sz="6600" b="1" dirty="0">
                <a:solidFill>
                  <a:srgbClr val="003300"/>
                </a:solidFill>
              </a:rPr>
              <a:t> اعمل فيك تغيير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وأغير بيــــــــــــــــك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 تصير بركة منين </a:t>
            </a:r>
            <a:r>
              <a:rPr lang="ar-EG" sz="6600" b="1" dirty="0" err="1">
                <a:solidFill>
                  <a:srgbClr val="003300"/>
                </a:solidFill>
              </a:rPr>
              <a:t>ماتروح</a:t>
            </a:r>
            <a:r>
              <a:rPr lang="ar-EG" sz="6600" b="1" dirty="0">
                <a:solidFill>
                  <a:srgbClr val="003300"/>
                </a:solidFill>
              </a:rPr>
              <a:t>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42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223</Words>
  <Application>Microsoft Office PowerPoint</Application>
  <PresentationFormat>عرض على الشاشة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137</cp:revision>
  <dcterms:created xsi:type="dcterms:W3CDTF">2021-12-07T14:30:00Z</dcterms:created>
  <dcterms:modified xsi:type="dcterms:W3CDTF">2023-12-03T08:57:48Z</dcterms:modified>
</cp:coreProperties>
</file>