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9" autoAdjust="0"/>
    <p:restoredTop sz="94660"/>
  </p:normalViewPr>
  <p:slideViewPr>
    <p:cSldViewPr>
      <p:cViewPr varScale="1">
        <p:scale>
          <a:sx n="60" d="100"/>
          <a:sy n="60" d="100"/>
        </p:scale>
        <p:origin x="456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ارجع يا غالي</a:t>
            </a:r>
            <a:endParaRPr lang="ar-EG" altLang="zh-CN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400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ارجع يا غالي انت اللي في قلبي وشاغل فكرة ودايماً على بالي</a:t>
            </a:r>
            <a:br>
              <a:rPr lang="ar-EG" sz="6200" b="1" dirty="0">
                <a:solidFill>
                  <a:srgbClr val="003300"/>
                </a:solidFill>
              </a:rPr>
            </a:br>
            <a:r>
              <a:rPr lang="ar-EG" sz="6200" b="1" dirty="0">
                <a:solidFill>
                  <a:srgbClr val="003300"/>
                </a:solidFill>
              </a:rPr>
              <a:t>ارجع يا غالي لو رحت بعيد 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وعني تغيب </a:t>
            </a:r>
            <a:r>
              <a:rPr lang="ar-EG" sz="6200" b="1" dirty="0" err="1">
                <a:solidFill>
                  <a:srgbClr val="003300"/>
                </a:solidFill>
              </a:rPr>
              <a:t>دا</a:t>
            </a:r>
            <a:r>
              <a:rPr lang="ar-EG" sz="6200" b="1" dirty="0">
                <a:solidFill>
                  <a:srgbClr val="003300"/>
                </a:solidFill>
              </a:rPr>
              <a:t> انت ابني الغالي</a:t>
            </a:r>
            <a:endParaRPr lang="en-US" altLang="en-US" sz="6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6600" b="1" dirty="0"/>
              <a:t>أنا اللي بموتي ودمي شاريك ارجع يا غالي</a:t>
            </a:r>
          </a:p>
          <a:p>
            <a:pPr algn="ctr" rtl="1"/>
            <a:r>
              <a:rPr lang="ar-EG" sz="6600" b="1" dirty="0"/>
              <a:t>بصليبي وحبي وعمري فاديك ارجع يا غالي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400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ارجع يا غالي انت اللي في قلبي وشاغل فكرة ودايماً على بالي</a:t>
            </a:r>
            <a:br>
              <a:rPr lang="ar-EG" sz="6200" b="1" dirty="0">
                <a:solidFill>
                  <a:srgbClr val="003300"/>
                </a:solidFill>
              </a:rPr>
            </a:br>
            <a:r>
              <a:rPr lang="ar-EG" sz="6200" b="1" dirty="0">
                <a:solidFill>
                  <a:srgbClr val="003300"/>
                </a:solidFill>
              </a:rPr>
              <a:t>ارجع يا غالي لو رحت بعيد 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وعني تغيب </a:t>
            </a:r>
            <a:r>
              <a:rPr lang="ar-EG" sz="6200" b="1" dirty="0" err="1">
                <a:solidFill>
                  <a:srgbClr val="003300"/>
                </a:solidFill>
              </a:rPr>
              <a:t>دا</a:t>
            </a:r>
            <a:r>
              <a:rPr lang="ar-EG" sz="6200" b="1" dirty="0">
                <a:solidFill>
                  <a:srgbClr val="003300"/>
                </a:solidFill>
              </a:rPr>
              <a:t> انت ابني الغالي</a:t>
            </a:r>
            <a:endParaRPr lang="en-US" altLang="en-US" sz="6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23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600" b="1" dirty="0"/>
              <a:t>أنا عارف إنك تعبان </a:t>
            </a:r>
          </a:p>
          <a:p>
            <a:pPr algn="ctr" rtl="1"/>
            <a:r>
              <a:rPr lang="ar-EG" sz="6600" b="1" dirty="0"/>
              <a:t>مجروح عايش في أنين</a:t>
            </a:r>
          </a:p>
          <a:p>
            <a:pPr algn="ctr" rtl="1"/>
            <a:r>
              <a:rPr lang="ar-EG" sz="6600" b="1" dirty="0"/>
              <a:t>ارجع للبيت اللي الكامل </a:t>
            </a:r>
          </a:p>
          <a:p>
            <a:pPr algn="ctr" rtl="1"/>
            <a:r>
              <a:rPr lang="ar-EG" sz="6600" b="1" dirty="0"/>
              <a:t>اللي انت هجرته من سنين</a:t>
            </a:r>
          </a:p>
        </p:txBody>
      </p:sp>
    </p:spTree>
    <p:extLst>
      <p:ext uri="{BB962C8B-B14F-4D97-AF65-F5344CB8AC3E}">
        <p14:creationId xmlns:p14="http://schemas.microsoft.com/office/powerpoint/2010/main" val="382812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400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ارجع يا غالي انت اللي في قلبي وشاغل فكرة ودايماً على بالي</a:t>
            </a:r>
            <a:br>
              <a:rPr lang="ar-EG" sz="6200" b="1" dirty="0">
                <a:solidFill>
                  <a:srgbClr val="003300"/>
                </a:solidFill>
              </a:rPr>
            </a:br>
            <a:r>
              <a:rPr lang="ar-EG" sz="6200" b="1" dirty="0">
                <a:solidFill>
                  <a:srgbClr val="003300"/>
                </a:solidFill>
              </a:rPr>
              <a:t>ارجع يا غالي لو رحت بعيد 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وعني تغيب </a:t>
            </a:r>
            <a:r>
              <a:rPr lang="ar-EG" sz="6200" b="1" dirty="0" err="1">
                <a:solidFill>
                  <a:srgbClr val="003300"/>
                </a:solidFill>
              </a:rPr>
              <a:t>دا</a:t>
            </a:r>
            <a:r>
              <a:rPr lang="ar-EG" sz="6200" b="1" dirty="0">
                <a:solidFill>
                  <a:srgbClr val="003300"/>
                </a:solidFill>
              </a:rPr>
              <a:t> انت ابني الغالي</a:t>
            </a:r>
            <a:endParaRPr lang="en-US" altLang="en-US" sz="6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4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6600" b="1" dirty="0"/>
              <a:t>ازاي </a:t>
            </a:r>
            <a:r>
              <a:rPr lang="ar-EG" sz="6600" b="1" dirty="0" err="1"/>
              <a:t>هاتقدر</a:t>
            </a:r>
            <a:r>
              <a:rPr lang="ar-EG" sz="6600" b="1" dirty="0"/>
              <a:t> تفضل هارب وتقضي حياتك في الجوع</a:t>
            </a:r>
          </a:p>
          <a:p>
            <a:pPr algn="ctr" rtl="1"/>
            <a:r>
              <a:rPr lang="ar-EG" sz="6600" b="1" dirty="0"/>
              <a:t>ارجع لي اتمتع بي </a:t>
            </a:r>
          </a:p>
          <a:p>
            <a:pPr algn="ctr" rtl="1"/>
            <a:r>
              <a:rPr lang="ar-EG" sz="6600" b="1" dirty="0" err="1"/>
              <a:t>دا</a:t>
            </a:r>
            <a:r>
              <a:rPr lang="ar-EG" sz="6600" b="1" dirty="0"/>
              <a:t> حسابك عنك مدفوع</a:t>
            </a:r>
          </a:p>
        </p:txBody>
      </p:sp>
    </p:spTree>
    <p:extLst>
      <p:ext uri="{BB962C8B-B14F-4D97-AF65-F5344CB8AC3E}">
        <p14:creationId xmlns:p14="http://schemas.microsoft.com/office/powerpoint/2010/main" val="212755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400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ارجع يا غالي انت اللي في قلبي وشاغل فكرة ودايماً على بالي</a:t>
            </a:r>
            <a:br>
              <a:rPr lang="ar-EG" sz="6200" b="1" dirty="0">
                <a:solidFill>
                  <a:srgbClr val="003300"/>
                </a:solidFill>
              </a:rPr>
            </a:br>
            <a:r>
              <a:rPr lang="ar-EG" sz="6200" b="1" dirty="0">
                <a:solidFill>
                  <a:srgbClr val="003300"/>
                </a:solidFill>
              </a:rPr>
              <a:t>ارجع يا غالي لو رحت بعيد </a:t>
            </a:r>
          </a:p>
          <a:p>
            <a:pPr algn="ctr" rtl="1"/>
            <a:r>
              <a:rPr lang="ar-EG" sz="6200" b="1" dirty="0">
                <a:solidFill>
                  <a:srgbClr val="003300"/>
                </a:solidFill>
              </a:rPr>
              <a:t>وعني تغيب </a:t>
            </a:r>
            <a:r>
              <a:rPr lang="ar-EG" sz="6200" b="1" dirty="0" err="1">
                <a:solidFill>
                  <a:srgbClr val="003300"/>
                </a:solidFill>
              </a:rPr>
              <a:t>دا</a:t>
            </a:r>
            <a:r>
              <a:rPr lang="ar-EG" sz="6200" b="1" dirty="0">
                <a:solidFill>
                  <a:srgbClr val="003300"/>
                </a:solidFill>
              </a:rPr>
              <a:t> انت ابني الغالي</a:t>
            </a:r>
            <a:endParaRPr lang="en-US" altLang="en-US" sz="6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022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163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135</cp:revision>
  <dcterms:created xsi:type="dcterms:W3CDTF">2021-12-07T14:30:00Z</dcterms:created>
  <dcterms:modified xsi:type="dcterms:W3CDTF">2023-12-03T09:03:27Z</dcterms:modified>
</cp:coreProperties>
</file>