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27" r:id="rId3"/>
    <p:sldId id="341" r:id="rId4"/>
    <p:sldId id="329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94660"/>
  </p:normalViewPr>
  <p:slideViewPr>
    <p:cSldViewPr>
      <p:cViewPr varScale="1">
        <p:scale>
          <a:sx n="56" d="100"/>
          <a:sy n="56" d="100"/>
        </p:scale>
        <p:origin x="576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388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أرجوك يا ابني تعال</a:t>
            </a:r>
            <a:endParaRPr lang="ar-EG" altLang="zh-CN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أرجوك يا ابني تعال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ألقى عليَّ الأحمال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6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حزنك أحزنني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دمعك ألهبني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4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62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7200" b="1" dirty="0"/>
              <a:t>(احميك من الشرور </a:t>
            </a:r>
          </a:p>
          <a:p>
            <a:pPr algn="ctr" rtl="1"/>
            <a:r>
              <a:rPr lang="ar-EG" sz="7200" b="1" dirty="0"/>
              <a:t>وأُجبِّر الكسور)2</a:t>
            </a:r>
          </a:p>
          <a:p>
            <a:pPr algn="ctr" rtl="1"/>
            <a:r>
              <a:rPr lang="ar-EG" sz="7200" b="1" dirty="0"/>
              <a:t>واجعلك فخور </a:t>
            </a:r>
          </a:p>
          <a:p>
            <a:pPr algn="ctr" rtl="1"/>
            <a:r>
              <a:rPr lang="ar-EG" sz="7200" b="1" dirty="0"/>
              <a:t>(أبداً فلا تخاف)2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03603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(منقوش على الكفين </a:t>
            </a:r>
          </a:p>
          <a:p>
            <a:pPr algn="ctr" rtl="1"/>
            <a:r>
              <a:rPr lang="ar-EG" sz="7200" b="1" dirty="0"/>
              <a:t>محفوظ في نني العين)2</a:t>
            </a:r>
          </a:p>
          <a:p>
            <a:pPr algn="ctr" rtl="1"/>
            <a:r>
              <a:rPr lang="ar-EG" sz="7200" b="1" dirty="0"/>
              <a:t>وفي ظل الجناحين </a:t>
            </a:r>
          </a:p>
          <a:p>
            <a:pPr algn="ctr" rtl="1"/>
            <a:r>
              <a:rPr lang="ar-EG" sz="7200" b="1" dirty="0"/>
              <a:t>(أبداً فلا تخاف)2</a:t>
            </a:r>
          </a:p>
        </p:txBody>
      </p:sp>
    </p:spTree>
    <p:extLst>
      <p:ext uri="{BB962C8B-B14F-4D97-AF65-F5344CB8AC3E}">
        <p14:creationId xmlns:p14="http://schemas.microsoft.com/office/powerpoint/2010/main" val="2020596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أرجوك يا ابني تعال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ألقى عليَّ الأحمال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54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حزنك أحزنني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دمعك ألهبني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أرجوك يا ابني تعال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ألقى عليَّ الأحمال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حزنك أحزنني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دمعك ألهبني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16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62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7200" b="1" dirty="0"/>
              <a:t>(ليه تحمل الهموم؟ </a:t>
            </a:r>
          </a:p>
          <a:p>
            <a:pPr algn="ctr" rtl="1"/>
            <a:r>
              <a:rPr lang="ar-EG" sz="7200" b="1" dirty="0"/>
              <a:t>ليه تلقي عليَّ اللوم؟)2</a:t>
            </a:r>
          </a:p>
          <a:p>
            <a:pPr algn="ctr" rtl="1"/>
            <a:r>
              <a:rPr lang="ar-EG" sz="7200" b="1" dirty="0"/>
              <a:t>وأنا وياك مظلوم </a:t>
            </a:r>
          </a:p>
          <a:p>
            <a:pPr algn="ctr" rtl="1"/>
            <a:r>
              <a:rPr lang="ar-EG" sz="7200" b="1" dirty="0"/>
              <a:t> (وأنا لم أتركك)2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(ليه تنسى الصليب؟ </a:t>
            </a:r>
          </a:p>
          <a:p>
            <a:pPr algn="ctr" rtl="1"/>
            <a:r>
              <a:rPr lang="ar-EG" sz="7200" b="1" dirty="0"/>
              <a:t>ودمي السكيب؟)2</a:t>
            </a:r>
          </a:p>
          <a:p>
            <a:pPr algn="ctr" rtl="1"/>
            <a:r>
              <a:rPr lang="ar-EG" sz="7200" b="1" dirty="0"/>
              <a:t>وقبري الرهيب </a:t>
            </a:r>
          </a:p>
          <a:p>
            <a:pPr algn="ctr" rtl="1"/>
            <a:r>
              <a:rPr lang="ar-EG" sz="7200" b="1" dirty="0"/>
              <a:t>(وأنا لم أتركك)2</a:t>
            </a:r>
          </a:p>
        </p:txBody>
      </p:sp>
    </p:spTree>
    <p:extLst>
      <p:ext uri="{BB962C8B-B14F-4D97-AF65-F5344CB8AC3E}">
        <p14:creationId xmlns:p14="http://schemas.microsoft.com/office/powerpoint/2010/main" val="206524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أرجوك يا ابني تعال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ألقى عليَّ الأحمال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في لحظة أنا نسيت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2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حزنك أحزنني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دمعك ألهبني 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أجلك أنا بكيت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1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62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7200" b="1" dirty="0"/>
              <a:t>(أفرح يا ابني هنا </a:t>
            </a:r>
          </a:p>
          <a:p>
            <a:pPr algn="ctr" rtl="1"/>
            <a:r>
              <a:rPr lang="ar-EG" sz="7200" b="1" dirty="0"/>
              <a:t>وأذكر إني أنا)2</a:t>
            </a:r>
          </a:p>
          <a:p>
            <a:pPr algn="ctr" rtl="1"/>
            <a:r>
              <a:rPr lang="ar-EG" sz="7200" b="1" dirty="0"/>
              <a:t>تركتُ عرشي هناك </a:t>
            </a:r>
          </a:p>
          <a:p>
            <a:pPr algn="ctr" rtl="1"/>
            <a:r>
              <a:rPr lang="ar-EG" sz="7200" b="1" dirty="0"/>
              <a:t>(لأمنحك حياة)2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12897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أنسيك هم السنين </a:t>
            </a:r>
          </a:p>
          <a:p>
            <a:pPr algn="ctr" rtl="1"/>
            <a:r>
              <a:rPr lang="ar-EG" sz="7200" b="1" dirty="0"/>
              <a:t>فافرح في كل حين)2</a:t>
            </a:r>
          </a:p>
          <a:p>
            <a:pPr algn="ctr" rtl="1"/>
            <a:r>
              <a:rPr lang="ar-EG" sz="7200" b="1" dirty="0"/>
              <a:t>واذكر إني معين </a:t>
            </a:r>
          </a:p>
          <a:p>
            <a:pPr algn="ctr" rtl="1"/>
            <a:r>
              <a:rPr lang="ar-EG" sz="7200" b="1" dirty="0"/>
              <a:t>(وياك طول الحياة)2</a:t>
            </a:r>
          </a:p>
        </p:txBody>
      </p:sp>
    </p:spTree>
    <p:extLst>
      <p:ext uri="{BB962C8B-B14F-4D97-AF65-F5344CB8AC3E}">
        <p14:creationId xmlns:p14="http://schemas.microsoft.com/office/powerpoint/2010/main" val="202754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269</Words>
  <Application>Microsoft Office PowerPoint</Application>
  <PresentationFormat>عرض على الشاشة (4:3)</PresentationFormat>
  <Paragraphs>66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137</cp:revision>
  <dcterms:created xsi:type="dcterms:W3CDTF">2021-12-07T14:30:00Z</dcterms:created>
  <dcterms:modified xsi:type="dcterms:W3CDTF">2023-12-03T09:14:30Z</dcterms:modified>
</cp:coreProperties>
</file>