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7" r:id="rId3"/>
    <p:sldId id="328" r:id="rId4"/>
    <p:sldId id="329" r:id="rId5"/>
    <p:sldId id="330" r:id="rId6"/>
    <p:sldId id="331" r:id="rId7"/>
    <p:sldId id="332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9" autoAdjust="0"/>
    <p:restoredTop sz="94660"/>
  </p:normalViewPr>
  <p:slideViewPr>
    <p:cSldViewPr>
      <p:cViewPr varScale="1">
        <p:scale>
          <a:sx n="56" d="100"/>
          <a:sy n="56" d="100"/>
        </p:scale>
        <p:origin x="57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359628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 rtl="1"/>
            <a:r>
              <a:rPr lang="ar-EG" sz="7200" b="1" dirty="0" err="1"/>
              <a:t>إرحمنا</a:t>
            </a:r>
            <a:r>
              <a:rPr lang="ar-EG" sz="7200" b="1" dirty="0"/>
              <a:t> </a:t>
            </a:r>
            <a:r>
              <a:rPr lang="ar-EG" sz="7200" b="1" dirty="0" err="1"/>
              <a:t>جي</a:t>
            </a:r>
            <a:r>
              <a:rPr lang="ar-EG" sz="7200" b="1" dirty="0"/>
              <a:t> </a:t>
            </a:r>
            <a:r>
              <a:rPr lang="ar-EG" sz="7200" b="1" dirty="0" err="1"/>
              <a:t>ناى</a:t>
            </a:r>
            <a:r>
              <a:rPr lang="ar-EG" sz="7200" b="1" dirty="0"/>
              <a:t> </a:t>
            </a:r>
            <a:r>
              <a:rPr lang="ar-EG" sz="7200" b="1" dirty="0" err="1"/>
              <a:t>نان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شعبك وكنيستك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يطلبون </a:t>
            </a:r>
            <a:r>
              <a:rPr lang="ar-EG" sz="8800" b="1" dirty="0" err="1"/>
              <a:t>اليك</a:t>
            </a:r>
            <a:r>
              <a:rPr lang="ar-EG" sz="8800" b="1" dirty="0"/>
              <a:t> وبك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err="1"/>
              <a:t>الي</a:t>
            </a:r>
            <a:r>
              <a:rPr lang="ar-EG" sz="8800" b="1" dirty="0"/>
              <a:t> </a:t>
            </a:r>
            <a:r>
              <a:rPr lang="ar-EG" sz="8800" b="1" dirty="0" err="1"/>
              <a:t>الآب</a:t>
            </a:r>
            <a:r>
              <a:rPr lang="ar-EG" sz="8800" b="1" dirty="0"/>
              <a:t> معك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قائلين: </a:t>
            </a:r>
            <a:r>
              <a:rPr lang="ar-EG" sz="8800" b="1" dirty="0" err="1"/>
              <a:t>إرحمنا</a:t>
            </a:r>
            <a:r>
              <a:rPr lang="ar-EG" sz="8800" b="1" dirty="0"/>
              <a:t> يا الله </a:t>
            </a:r>
            <a:r>
              <a:rPr lang="ar-EG" sz="8800" b="1" dirty="0" err="1"/>
              <a:t>الآب</a:t>
            </a:r>
            <a:r>
              <a:rPr lang="ar-EG" sz="8800" b="1" dirty="0"/>
              <a:t> يا ضابط الكل </a:t>
            </a:r>
            <a:r>
              <a:rPr lang="ar-EG" sz="8800" b="1" dirty="0" err="1"/>
              <a:t>إرحمنا</a:t>
            </a:r>
            <a:r>
              <a:rPr lang="ar-EG" sz="8800" b="1" dirty="0"/>
              <a:t> </a:t>
            </a:r>
            <a:r>
              <a:rPr lang="ar-EG" sz="8800" b="1" dirty="0" err="1"/>
              <a:t>ياالله</a:t>
            </a:r>
            <a:r>
              <a:rPr lang="ar-EG" sz="8800" b="1" dirty="0"/>
              <a:t> مخلصنا</a:t>
            </a: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7966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err="1"/>
              <a:t>إرحمنا</a:t>
            </a:r>
            <a:r>
              <a:rPr lang="ar-EG" sz="8800" b="1" dirty="0"/>
              <a:t> يا الله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ثم ارحمنا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err="1"/>
              <a:t>يارب</a:t>
            </a:r>
            <a:r>
              <a:rPr lang="ar-EG" sz="8800" b="1" dirty="0"/>
              <a:t> ارحم</a:t>
            </a:r>
            <a:br>
              <a:rPr lang="ar-EG" sz="88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08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/>
              <a:t>بيك</a:t>
            </a:r>
            <a:r>
              <a:rPr lang="ar-EG" sz="8000" b="1" dirty="0"/>
              <a:t> </a:t>
            </a:r>
            <a:r>
              <a:rPr lang="ar-EG" sz="8000" b="1" dirty="0" err="1"/>
              <a:t>لاؤس</a:t>
            </a:r>
            <a:r>
              <a:rPr lang="ar-EG" sz="8000" b="1" dirty="0"/>
              <a:t> غار نيم </a:t>
            </a:r>
            <a:r>
              <a:rPr lang="ar-EG" sz="8000" b="1" dirty="0" err="1"/>
              <a:t>تيك</a:t>
            </a:r>
            <a:r>
              <a:rPr lang="ar-EG" sz="8000" b="1" dirty="0"/>
              <a:t> </a:t>
            </a:r>
            <a:r>
              <a:rPr lang="ar-EG" sz="8000" b="1" dirty="0" err="1"/>
              <a:t>اككليسيا</a:t>
            </a:r>
            <a:r>
              <a:rPr lang="ar-EG" sz="8000" b="1" dirty="0"/>
              <a:t> </a:t>
            </a:r>
            <a:r>
              <a:rPr lang="ar-EG" sz="8000" b="1" dirty="0" err="1"/>
              <a:t>سى</a:t>
            </a:r>
            <a:r>
              <a:rPr lang="ar-EG" sz="8000" b="1" dirty="0"/>
              <a:t> </a:t>
            </a:r>
            <a:r>
              <a:rPr lang="ar-EG" sz="8000" b="1" dirty="0" err="1"/>
              <a:t>تيهو</a:t>
            </a:r>
            <a:r>
              <a:rPr lang="ar-EG" sz="8000" b="1" dirty="0"/>
              <a:t> </a:t>
            </a:r>
            <a:r>
              <a:rPr lang="ar-EG" sz="8000" b="1" dirty="0" err="1"/>
              <a:t>إيروك</a:t>
            </a:r>
            <a:r>
              <a:rPr lang="ar-EG" sz="8000" b="1" dirty="0"/>
              <a:t> </a:t>
            </a:r>
            <a:r>
              <a:rPr lang="ar-EG" sz="8000" b="1" dirty="0" err="1"/>
              <a:t>أووه</a:t>
            </a:r>
            <a:r>
              <a:rPr lang="ar-EG" sz="8000" b="1" dirty="0"/>
              <a:t> </a:t>
            </a:r>
            <a:r>
              <a:rPr lang="ar-EG" sz="8000" b="1" dirty="0" err="1"/>
              <a:t>إيفول</a:t>
            </a:r>
            <a:r>
              <a:rPr lang="ar-EG" sz="8000" b="1" dirty="0"/>
              <a:t> </a:t>
            </a:r>
            <a:r>
              <a:rPr lang="ar-EG" sz="8000" b="1" dirty="0" err="1"/>
              <a:t>هيطوطك</a:t>
            </a:r>
            <a:r>
              <a:rPr lang="ar-EG" sz="8000" b="1" dirty="0"/>
              <a:t> </a:t>
            </a:r>
            <a:r>
              <a:rPr lang="ar-EG" sz="8000" b="1" dirty="0" err="1"/>
              <a:t>إى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err="1"/>
              <a:t>إفيوت</a:t>
            </a:r>
            <a:r>
              <a:rPr lang="ar-EG" sz="8000" b="1" dirty="0"/>
              <a:t> نيماك </a:t>
            </a:r>
            <a:r>
              <a:rPr lang="ar-EG" sz="8000" b="1" dirty="0" err="1"/>
              <a:t>إفجو</a:t>
            </a:r>
            <a:r>
              <a:rPr lang="ar-EG" sz="8000" b="1" dirty="0"/>
              <a:t> </a:t>
            </a:r>
            <a:r>
              <a:rPr lang="ar-EG" sz="8000" b="1" dirty="0" err="1"/>
              <a:t>إمموس</a:t>
            </a:r>
            <a:r>
              <a:rPr lang="ar-EG" sz="8000" b="1" dirty="0"/>
              <a:t> جي </a:t>
            </a:r>
            <a:r>
              <a:rPr lang="ar-EG" sz="8000" b="1" dirty="0" err="1"/>
              <a:t>ناى</a:t>
            </a:r>
            <a:r>
              <a:rPr lang="ar-EG" sz="8000" b="1" dirty="0"/>
              <a:t> نان </a:t>
            </a:r>
            <a:r>
              <a:rPr lang="ar-EG" sz="8000" b="1" dirty="0" err="1"/>
              <a:t>إفنوتي</a:t>
            </a:r>
            <a:r>
              <a:rPr lang="ar-EG" sz="8000" b="1" dirty="0"/>
              <a:t> </a:t>
            </a:r>
            <a:r>
              <a:rPr lang="ar-EG" sz="8000" b="1" dirty="0" err="1"/>
              <a:t>إفيوت</a:t>
            </a:r>
            <a:r>
              <a:rPr lang="ar-EG" sz="8000" b="1"/>
              <a:t> بي </a:t>
            </a:r>
            <a:r>
              <a:rPr lang="ar-EG" sz="8000" b="1" dirty="0" err="1"/>
              <a:t>بانطوكراطور</a:t>
            </a:r>
            <a:br>
              <a:rPr lang="ar-EG" sz="80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41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err="1"/>
              <a:t>جى</a:t>
            </a:r>
            <a:r>
              <a:rPr lang="ar-EG" sz="8800" b="1" dirty="0"/>
              <a:t> </a:t>
            </a:r>
            <a:r>
              <a:rPr lang="ar-EG" sz="8800" b="1" dirty="0" err="1"/>
              <a:t>ناى</a:t>
            </a:r>
            <a:r>
              <a:rPr lang="ar-EG" sz="8800" b="1" dirty="0"/>
              <a:t> </a:t>
            </a:r>
            <a:r>
              <a:rPr lang="ar-EG" sz="8800" b="1" dirty="0" err="1"/>
              <a:t>نان</a:t>
            </a:r>
            <a:r>
              <a:rPr lang="ar-EG" sz="8800" b="1" dirty="0"/>
              <a:t> </a:t>
            </a:r>
            <a:r>
              <a:rPr lang="ar-EG" sz="8800" b="1" dirty="0" err="1"/>
              <a:t>إفنوتي</a:t>
            </a:r>
            <a:r>
              <a:rPr lang="ar-EG" sz="8800" b="1" dirty="0"/>
              <a:t> </a:t>
            </a:r>
            <a:r>
              <a:rPr lang="ar-EG" sz="8800" b="1" dirty="0" err="1"/>
              <a:t>بينسوتير</a:t>
            </a:r>
            <a:r>
              <a:rPr lang="ar-EG" sz="8800" b="1" dirty="0"/>
              <a:t> </a:t>
            </a:r>
            <a:r>
              <a:rPr lang="ar-EG" sz="8800" b="1" dirty="0" err="1"/>
              <a:t>جى</a:t>
            </a:r>
            <a:r>
              <a:rPr lang="ar-EG" sz="8800" b="1" dirty="0"/>
              <a:t> </a:t>
            </a:r>
            <a:r>
              <a:rPr lang="ar-EG" sz="8800" b="1" dirty="0" err="1"/>
              <a:t>ناى</a:t>
            </a:r>
            <a:r>
              <a:rPr lang="ar-EG" sz="8800" b="1" dirty="0"/>
              <a:t> </a:t>
            </a:r>
            <a:r>
              <a:rPr lang="ar-EG" sz="8800" b="1" dirty="0" err="1"/>
              <a:t>نان</a:t>
            </a:r>
            <a:r>
              <a:rPr lang="ar-EG" sz="8800" b="1" dirty="0"/>
              <a:t> </a:t>
            </a:r>
            <a:r>
              <a:rPr lang="ar-EG" sz="8800" b="1" dirty="0" err="1"/>
              <a:t>إفنوتي</a:t>
            </a:r>
            <a:r>
              <a:rPr lang="ar-EG" sz="8800" b="1" dirty="0"/>
              <a:t> </a:t>
            </a:r>
            <a:r>
              <a:rPr lang="ar-EG" sz="8800" b="1" dirty="0" err="1"/>
              <a:t>أووه</a:t>
            </a:r>
            <a:r>
              <a:rPr lang="ar-EG" sz="8800" b="1" dirty="0"/>
              <a:t> </a:t>
            </a:r>
            <a:r>
              <a:rPr lang="ar-EG" sz="8800" b="1" dirty="0" err="1"/>
              <a:t>ناى</a:t>
            </a:r>
            <a:r>
              <a:rPr lang="ar-EG" sz="8800" b="1" dirty="0"/>
              <a:t> </a:t>
            </a:r>
            <a:r>
              <a:rPr lang="ar-EG" sz="8800" b="1" dirty="0" err="1"/>
              <a:t>نان</a:t>
            </a:r>
            <a:r>
              <a:rPr lang="ar-EG" sz="8800" b="1" dirty="0"/>
              <a:t> </a:t>
            </a:r>
          </a:p>
          <a:p>
            <a:pPr algn="ctr" rtl="1"/>
            <a:r>
              <a:rPr lang="ar-EG" sz="8800" b="1" dirty="0" err="1"/>
              <a:t>كيريى</a:t>
            </a:r>
            <a:r>
              <a:rPr lang="ar-EG" sz="8800" b="1" dirty="0"/>
              <a:t> </a:t>
            </a:r>
            <a:r>
              <a:rPr lang="ar-EG" sz="8800" b="1" dirty="0" err="1"/>
              <a:t>ليسون</a:t>
            </a:r>
            <a:br>
              <a:rPr lang="ar-EG" sz="88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73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138</cp:revision>
  <dcterms:created xsi:type="dcterms:W3CDTF">2021-12-07T14:30:00Z</dcterms:created>
  <dcterms:modified xsi:type="dcterms:W3CDTF">2023-12-03T09:15:38Z</dcterms:modified>
</cp:coreProperties>
</file>