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43" r:id="rId3"/>
    <p:sldId id="444" r:id="rId4"/>
    <p:sldId id="445" r:id="rId5"/>
    <p:sldId id="44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64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ارحمني شيل عني حمولي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7515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800" b="1" dirty="0"/>
              <a:t>1- </a:t>
            </a:r>
            <a:endParaRPr lang="ar-EG" sz="6000" b="1" dirty="0"/>
          </a:p>
          <a:p>
            <a:pPr algn="ctr" rtl="1" eaLnBrk="0" hangingPunct="0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عالم و لازم اللي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بيحبه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يعاني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واللي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بيشرب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منه يعطش من جديد</a:t>
            </a:r>
            <a:br>
              <a:rPr lang="ar-EG" sz="6000" b="1" dirty="0"/>
            </a:br>
            <a:r>
              <a:rPr lang="ar-EG" sz="5700" b="1" i="0" dirty="0">
                <a:solidFill>
                  <a:srgbClr val="000000"/>
                </a:solidFill>
                <a:effectLst/>
                <a:latin typeface="Helvetica Neue"/>
              </a:rPr>
              <a:t>والراحة عندك يا يسوع ولا حد </a:t>
            </a:r>
            <a:r>
              <a:rPr lang="ar-EG" sz="5700" b="1" i="0" dirty="0" err="1">
                <a:solidFill>
                  <a:srgbClr val="000000"/>
                </a:solidFill>
                <a:effectLst/>
                <a:latin typeface="Helvetica Neue"/>
              </a:rPr>
              <a:t>تاني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يرويني ويخليني دايما اكون سعيد</a:t>
            </a:r>
            <a:br>
              <a:rPr lang="ar-EG" sz="6000" b="1" dirty="0"/>
            </a:br>
            <a:endParaRPr lang="ar-SA" sz="60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8923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8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>
              <a:lnSpc>
                <a:spcPct val="150000"/>
              </a:lnSpc>
            </a:pP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 </a:t>
            </a:r>
            <a:r>
              <a:rPr lang="ar-EG" sz="6000" b="1" i="0" dirty="0" err="1">
                <a:solidFill>
                  <a:srgbClr val="00582A"/>
                </a:solidFill>
                <a:effectLst/>
                <a:latin typeface="Helvetica Neue"/>
              </a:rPr>
              <a:t>سايب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 شروري وعتمتي وخطيتي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5800" b="1" i="0" dirty="0">
                <a:solidFill>
                  <a:srgbClr val="00582A"/>
                </a:solidFill>
                <a:effectLst/>
                <a:latin typeface="Helvetica Neue"/>
              </a:rPr>
              <a:t>وجاي مشتاق للنهار مشتاق لشخصك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قوم ضمني أرجوك تقرب ناحيتي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انا جايلك واخد قرار إني </a:t>
            </a:r>
            <a:r>
              <a:rPr lang="ar-EG" sz="6000" b="1" i="0" dirty="0" err="1">
                <a:solidFill>
                  <a:srgbClr val="00582A"/>
                </a:solidFill>
                <a:effectLst/>
                <a:latin typeface="Helvetica Neue"/>
              </a:rPr>
              <a:t>أعيشلك</a:t>
            </a:r>
            <a:br>
              <a:rPr lang="ar-EG" sz="6000" b="1" dirty="0">
                <a:solidFill>
                  <a:srgbClr val="00582A"/>
                </a:solidFill>
              </a:rPr>
            </a:br>
            <a:br>
              <a:rPr lang="ar-EG" sz="6000" b="1" dirty="0">
                <a:solidFill>
                  <a:srgbClr val="00582A"/>
                </a:solidFill>
              </a:rPr>
            </a:br>
            <a:endParaRPr lang="ar-SA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9094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8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effectLst/>
              </a:rPr>
              <a:t>يا الهي </a:t>
            </a:r>
            <a:r>
              <a:rPr lang="ar-EG" sz="6000" b="1" dirty="0" err="1">
                <a:effectLst/>
              </a:rPr>
              <a:t>ياللي</a:t>
            </a:r>
            <a:r>
              <a:rPr lang="ar-EG" sz="6000" b="1" dirty="0">
                <a:effectLst/>
              </a:rPr>
              <a:t> بالمحبة تملي باقي</a:t>
            </a:r>
            <a:br>
              <a:rPr lang="ar-EG" sz="6000" b="1" dirty="0">
                <a:effectLst/>
              </a:rPr>
            </a:br>
            <a:r>
              <a:rPr lang="ar-EG" sz="6000" b="1" dirty="0">
                <a:effectLst/>
              </a:rPr>
              <a:t>ورحمتك دايما لآخر الدهور</a:t>
            </a:r>
            <a:br>
              <a:rPr lang="ar-EG" sz="6000" b="1" dirty="0">
                <a:effectLst/>
              </a:rPr>
            </a:br>
            <a:r>
              <a:rPr lang="ar-EG" sz="5800" b="1" dirty="0">
                <a:effectLst/>
              </a:rPr>
              <a:t>قدام جلالك </a:t>
            </a:r>
            <a:r>
              <a:rPr lang="ar-EG" sz="5800" b="1" dirty="0" err="1">
                <a:effectLst/>
              </a:rPr>
              <a:t>بعترف</a:t>
            </a:r>
            <a:r>
              <a:rPr lang="ar-EG" sz="5800" b="1" dirty="0">
                <a:effectLst/>
              </a:rPr>
              <a:t> أنا من الساعة دي</a:t>
            </a:r>
            <a:br>
              <a:rPr lang="ar-EG" sz="6000" b="1" dirty="0">
                <a:effectLst/>
              </a:rPr>
            </a:br>
            <a:r>
              <a:rPr lang="ar-EG" sz="6000" b="1" dirty="0">
                <a:effectLst/>
              </a:rPr>
              <a:t>ملكك يا ربي وظلمتي حولها نور</a:t>
            </a:r>
          </a:p>
          <a:p>
            <a:br>
              <a:rPr lang="ar-EG" sz="6000" b="1" dirty="0">
                <a:effectLst/>
              </a:rPr>
            </a:br>
            <a:br>
              <a:rPr lang="ar-EG" sz="6000" b="1" dirty="0"/>
            </a:br>
            <a:endParaRPr lang="ar-SA" sz="60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23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"/>
            <a:ext cx="9982199" cy="8923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4800" b="1" dirty="0">
                <a:solidFill>
                  <a:srgbClr val="00582A"/>
                </a:solidFill>
              </a:rPr>
              <a:t>القرار : </a:t>
            </a:r>
          </a:p>
          <a:p>
            <a:pPr algn="ctr" rtl="1" eaLnBrk="0" hangingPunct="0">
              <a:lnSpc>
                <a:spcPct val="150000"/>
              </a:lnSpc>
            </a:pP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 </a:t>
            </a:r>
            <a:r>
              <a:rPr lang="ar-EG" sz="6000" b="1" i="0" dirty="0" err="1">
                <a:solidFill>
                  <a:srgbClr val="00582A"/>
                </a:solidFill>
                <a:effectLst/>
                <a:latin typeface="Helvetica Neue"/>
              </a:rPr>
              <a:t>سايب</a:t>
            </a: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 شروري وعتمتي وخطيتي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5800" b="1" i="0" dirty="0">
                <a:solidFill>
                  <a:srgbClr val="00582A"/>
                </a:solidFill>
                <a:effectLst/>
                <a:latin typeface="Helvetica Neue"/>
              </a:rPr>
              <a:t>وجاي مشتاق للنهار مشتاق لشخصك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قوم ضمني أرجوك تقرب ناحيتي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i="0" dirty="0">
                <a:solidFill>
                  <a:srgbClr val="00582A"/>
                </a:solidFill>
                <a:effectLst/>
                <a:latin typeface="Helvetica Neue"/>
              </a:rPr>
              <a:t>انا جايلك واخد قرار إني </a:t>
            </a:r>
            <a:r>
              <a:rPr lang="ar-EG" sz="6000" b="1" i="0" dirty="0" err="1">
                <a:solidFill>
                  <a:srgbClr val="00582A"/>
                </a:solidFill>
                <a:effectLst/>
                <a:latin typeface="Helvetica Neue"/>
              </a:rPr>
              <a:t>أعيشلك</a:t>
            </a:r>
            <a:br>
              <a:rPr lang="ar-EG" sz="6000" b="1" dirty="0">
                <a:solidFill>
                  <a:srgbClr val="00582A"/>
                </a:solidFill>
              </a:rPr>
            </a:br>
            <a:br>
              <a:rPr lang="ar-EG" sz="6000" b="1" dirty="0">
                <a:solidFill>
                  <a:srgbClr val="00582A"/>
                </a:solidFill>
              </a:rPr>
            </a:br>
            <a:endParaRPr lang="ar-SA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778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2211</TotalTime>
  <Words>119</Words>
  <Application>Microsoft Office PowerPoint</Application>
  <PresentationFormat>عرض على الشاشة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364</cp:revision>
  <dcterms:created xsi:type="dcterms:W3CDTF">2021-12-07T14:30:00Z</dcterms:created>
  <dcterms:modified xsi:type="dcterms:W3CDTF">2023-12-03T09:23:47Z</dcterms:modified>
</cp:coreProperties>
</file>