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5" r:id="rId2"/>
    <p:sldId id="327" r:id="rId3"/>
    <p:sldId id="328" r:id="rId4"/>
    <p:sldId id="329" r:id="rId5"/>
    <p:sldId id="330" r:id="rId6"/>
    <p:sldId id="331" r:id="rId7"/>
    <p:sldId id="332" r:id="rId8"/>
    <p:sldId id="333" r:id="rId9"/>
    <p:sldId id="334" r:id="rId10"/>
    <p:sldId id="335" r:id="rId11"/>
    <p:sldId id="336" r:id="rId12"/>
    <p:sldId id="337" r:id="rId13"/>
    <p:sldId id="338" r:id="rId14"/>
    <p:sldId id="339" r:id="rId15"/>
    <p:sldId id="340" r:id="rId16"/>
    <p:sldId id="341" r:id="rId17"/>
    <p:sldId id="342" r:id="rId18"/>
    <p:sldId id="343" r:id="rId19"/>
    <p:sldId id="29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36" autoAdjust="0"/>
    <p:restoredTop sz="94660"/>
  </p:normalViewPr>
  <p:slideViewPr>
    <p:cSldViewPr>
      <p:cViewPr varScale="1">
        <p:scale>
          <a:sx n="50" d="100"/>
          <a:sy n="50" d="100"/>
        </p:scale>
        <p:origin x="160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28600" y="-359628"/>
            <a:ext cx="86868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7200" b="1" dirty="0"/>
          </a:p>
          <a:p>
            <a:pPr algn="ctr" rtl="1"/>
            <a:r>
              <a:rPr lang="ar-EG" sz="8000" b="1" dirty="0"/>
              <a:t>ترنيــمة</a:t>
            </a:r>
          </a:p>
          <a:p>
            <a:pPr algn="ctr" rtl="1"/>
            <a:r>
              <a:rPr lang="ar-EG" sz="7200" b="1" dirty="0"/>
              <a:t>ارحمني مز 51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8613"/>
            <a:ext cx="9144000" cy="425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9600" b="1" dirty="0">
                <a:latin typeface="Arial" charset="0"/>
              </a:rPr>
              <a:t>ارحمني يا الله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9600" b="1" dirty="0">
                <a:latin typeface="Arial" charset="0"/>
              </a:rPr>
              <a:t>اغسلني يا الله</a:t>
            </a:r>
            <a:endParaRPr lang="en-US" sz="9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620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</a:rPr>
              <a:t>تسمعني سروراً مع فرح </a:t>
            </a:r>
          </a:p>
          <a:p>
            <a:pPr algn="ctr" rtl="1"/>
            <a:r>
              <a:rPr lang="ar-EG" sz="7200" b="1" dirty="0">
                <a:latin typeface="Arial" charset="0"/>
              </a:rPr>
              <a:t>  تبتهج عظامي </a:t>
            </a:r>
            <a:r>
              <a:rPr lang="ar-EG" sz="7200" b="1" dirty="0" err="1">
                <a:latin typeface="Arial" charset="0"/>
              </a:rPr>
              <a:t>المنسحقه</a:t>
            </a:r>
            <a:endParaRPr lang="ar-EG" sz="7200" b="1" dirty="0">
              <a:latin typeface="Arial" charset="0"/>
            </a:endParaRPr>
          </a:p>
          <a:p>
            <a:pPr algn="ctr" rtl="1"/>
            <a:r>
              <a:rPr lang="ar-EG" sz="7200" b="1" dirty="0" err="1">
                <a:latin typeface="Arial" charset="0"/>
              </a:rPr>
              <a:t>إصرف</a:t>
            </a:r>
            <a:r>
              <a:rPr lang="ar-EG" sz="7200" b="1" dirty="0">
                <a:latin typeface="Arial" charset="0"/>
              </a:rPr>
              <a:t> وجهك عن خطايايَ</a:t>
            </a:r>
          </a:p>
          <a:p>
            <a:pPr algn="ctr" rtl="1"/>
            <a:r>
              <a:rPr lang="ar-EG" sz="7200" b="1" dirty="0">
                <a:latin typeface="Arial" charset="0"/>
              </a:rPr>
              <a:t> وامحُ كغيم كل آثـــــــــامي</a:t>
            </a:r>
            <a:endParaRPr lang="en-US" sz="7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8613"/>
            <a:ext cx="9144000" cy="425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9600" b="1" dirty="0">
                <a:latin typeface="Arial" charset="0"/>
              </a:rPr>
              <a:t>ارحمني يا الله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9600" b="1" dirty="0">
                <a:latin typeface="Arial" charset="0"/>
              </a:rPr>
              <a:t>اغسلني يا الله</a:t>
            </a:r>
            <a:endParaRPr lang="en-US" sz="9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</a:rPr>
              <a:t>قلباً نقياً اخلق فيَّ يا الله</a:t>
            </a:r>
          </a:p>
          <a:p>
            <a:pPr algn="ctr" rtl="1"/>
            <a:r>
              <a:rPr lang="ar-EG" sz="7200" b="1" dirty="0">
                <a:latin typeface="Arial" charset="0"/>
              </a:rPr>
              <a:t>وروحاً مسـتقيماً جدده </a:t>
            </a:r>
          </a:p>
          <a:p>
            <a:pPr algn="ctr" rtl="1"/>
            <a:r>
              <a:rPr lang="ar-EG" sz="7200" b="1" dirty="0">
                <a:latin typeface="Arial" charset="0"/>
              </a:rPr>
              <a:t>فــــــي أحشائـــــــي</a:t>
            </a:r>
          </a:p>
          <a:p>
            <a:pPr algn="ctr" rtl="1"/>
            <a:r>
              <a:rPr lang="ar-EG" sz="7200" b="1" dirty="0">
                <a:latin typeface="Arial" charset="0"/>
              </a:rPr>
              <a:t>لا تطرحني من قدام وجهك</a:t>
            </a:r>
          </a:p>
          <a:p>
            <a:pPr algn="ctr" rtl="1"/>
            <a:r>
              <a:rPr lang="ar-EG" sz="7200" b="1" dirty="0">
                <a:latin typeface="Arial" charset="0"/>
              </a:rPr>
              <a:t>وروحك لا تنزعه مني</a:t>
            </a:r>
            <a:endParaRPr lang="en-US" sz="7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8613"/>
            <a:ext cx="9144000" cy="425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9600" b="1" dirty="0">
                <a:latin typeface="Arial" charset="0"/>
              </a:rPr>
              <a:t>ارحمني يا الله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9600" b="1" dirty="0">
                <a:latin typeface="Arial" charset="0"/>
              </a:rPr>
              <a:t>اغسلني يا الله</a:t>
            </a:r>
            <a:endParaRPr lang="en-US" sz="9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0030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Arial" charset="0"/>
              </a:rPr>
              <a:t>بهجة خلاصك رد لي</a:t>
            </a:r>
          </a:p>
          <a:p>
            <a:pPr algn="ctr" rtl="1"/>
            <a:r>
              <a:rPr lang="ar-EG" sz="8000" b="1" dirty="0">
                <a:latin typeface="Arial" charset="0"/>
              </a:rPr>
              <a:t>وبروح منتدبة </a:t>
            </a:r>
            <a:r>
              <a:rPr lang="ar-EG" sz="8000" b="1" dirty="0" err="1">
                <a:latin typeface="Arial" charset="0"/>
              </a:rPr>
              <a:t>اعضدني</a:t>
            </a:r>
            <a:endParaRPr lang="ar-EG" sz="8000" b="1" dirty="0">
              <a:latin typeface="Arial" charset="0"/>
            </a:endParaRPr>
          </a:p>
          <a:p>
            <a:pPr algn="ctr" rtl="1"/>
            <a:r>
              <a:rPr lang="ar-EG" sz="8000" b="1" dirty="0">
                <a:latin typeface="Arial" charset="0"/>
              </a:rPr>
              <a:t>فأعلم </a:t>
            </a:r>
            <a:r>
              <a:rPr lang="ar-EG" sz="8000" b="1" dirty="0" err="1">
                <a:latin typeface="Arial" charset="0"/>
              </a:rPr>
              <a:t>الأثمة</a:t>
            </a:r>
            <a:r>
              <a:rPr lang="ar-EG" sz="8000" b="1" dirty="0">
                <a:latin typeface="Arial" charset="0"/>
              </a:rPr>
              <a:t> طرقك</a:t>
            </a:r>
          </a:p>
          <a:p>
            <a:pPr algn="ctr" rtl="1"/>
            <a:r>
              <a:rPr lang="ar-EG" sz="8000" b="1" dirty="0">
                <a:latin typeface="Arial" charset="0"/>
              </a:rPr>
              <a:t>والخطاة إليك يرجعون</a:t>
            </a:r>
            <a:endParaRPr lang="en-US" sz="8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8613"/>
            <a:ext cx="9144000" cy="425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9600" b="1" dirty="0">
                <a:latin typeface="Arial" charset="0"/>
              </a:rPr>
              <a:t>ارحمني يا الله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9600" b="1" dirty="0">
                <a:latin typeface="Arial" charset="0"/>
              </a:rPr>
              <a:t>اغسلني يا الله</a:t>
            </a:r>
            <a:endParaRPr lang="en-US" sz="9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Arial" charset="0"/>
              </a:rPr>
              <a:t>نجني من الدم ربي يسوعي</a:t>
            </a:r>
          </a:p>
          <a:p>
            <a:pPr algn="ctr" rtl="1"/>
            <a:r>
              <a:rPr lang="ar-EG" sz="8000" b="1" dirty="0">
                <a:latin typeface="Arial" charset="0"/>
              </a:rPr>
              <a:t>فيبتهج لســـاني بعدلـــــك</a:t>
            </a:r>
          </a:p>
          <a:p>
            <a:pPr algn="ctr" rtl="1"/>
            <a:r>
              <a:rPr lang="ar-EG" sz="8000" b="1" dirty="0" err="1">
                <a:latin typeface="Arial" charset="0"/>
              </a:rPr>
              <a:t>يارب</a:t>
            </a:r>
            <a:r>
              <a:rPr lang="ar-EG" sz="8000" b="1" dirty="0">
                <a:latin typeface="Arial" charset="0"/>
              </a:rPr>
              <a:t> افتـــح لي شفتيَّ</a:t>
            </a:r>
          </a:p>
          <a:p>
            <a:pPr algn="ctr" rtl="1"/>
            <a:r>
              <a:rPr lang="ar-EG" sz="8000" b="1" dirty="0">
                <a:latin typeface="Arial" charset="0"/>
              </a:rPr>
              <a:t>فيخبر فمـــي بتسبيحك</a:t>
            </a:r>
            <a:endParaRPr lang="en-US" sz="8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8613"/>
            <a:ext cx="9144000" cy="425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9600" b="1" dirty="0">
                <a:latin typeface="Arial" charset="0"/>
              </a:rPr>
              <a:t>ارحمني يا الله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9600" b="1" dirty="0">
                <a:latin typeface="Arial" charset="0"/>
              </a:rPr>
              <a:t>اغسلني يا الله</a:t>
            </a:r>
            <a:endParaRPr lang="en-US" sz="9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8613"/>
            <a:ext cx="9144000" cy="425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9600" b="1" dirty="0">
                <a:latin typeface="Arial" charset="0"/>
              </a:rPr>
              <a:t>ارحمني يا الله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9600" b="1" dirty="0">
                <a:latin typeface="Arial" charset="0"/>
              </a:rPr>
              <a:t>اغسلني يا الله</a:t>
            </a:r>
            <a:endParaRPr lang="en-US" sz="9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>
                <a:latin typeface="Arial" charset="0"/>
              </a:rPr>
              <a:t>مثل عظيم رحمتك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>
                <a:latin typeface="Arial" charset="0"/>
              </a:rPr>
              <a:t>حسب كثرة رأفتك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>
                <a:latin typeface="Arial" charset="0"/>
              </a:rPr>
              <a:t>امح إثمي يا الله</a:t>
            </a:r>
            <a:endParaRPr lang="en-US" sz="88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8613"/>
            <a:ext cx="9144000" cy="425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9600" b="1" dirty="0">
                <a:latin typeface="Arial" charset="0"/>
              </a:rPr>
              <a:t>ارحمني يا الله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9600" b="1" dirty="0">
                <a:latin typeface="Arial" charset="0"/>
              </a:rPr>
              <a:t>اغسلني يا الله</a:t>
            </a:r>
            <a:endParaRPr lang="en-US" sz="9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3820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تغسلني كثيراً من إثمي</a:t>
            </a:r>
          </a:p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ومن خطيتي تــطهرني</a:t>
            </a:r>
          </a:p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لأني عارف بآثــــــامي</a:t>
            </a:r>
          </a:p>
          <a:p>
            <a:pPr algn="ctr" rtl="1">
              <a:defRPr/>
            </a:pPr>
            <a:r>
              <a:rPr lang="ar-EG" sz="8000" b="1" dirty="0">
                <a:latin typeface="Arial" charset="0"/>
              </a:rPr>
              <a:t>وخطيتي في كل حين أمامي</a:t>
            </a:r>
            <a:endParaRPr lang="en-US" sz="8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8613"/>
            <a:ext cx="9144000" cy="425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9600" b="1" dirty="0">
                <a:latin typeface="Arial" charset="0"/>
              </a:rPr>
              <a:t>ارحمني يا الله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9600" b="1" dirty="0">
                <a:latin typeface="Arial" charset="0"/>
              </a:rPr>
              <a:t>اغسلني يا الله</a:t>
            </a:r>
            <a:endParaRPr lang="en-US" sz="9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Arial" charset="0"/>
              </a:rPr>
              <a:t>إليك وحدك أخطأتُ</a:t>
            </a:r>
          </a:p>
          <a:p>
            <a:pPr algn="ctr" rtl="1"/>
            <a:r>
              <a:rPr lang="ar-EG" sz="8000" b="1" dirty="0">
                <a:latin typeface="Arial" charset="0"/>
              </a:rPr>
              <a:t>والشر قدامِكَ صنعتُ</a:t>
            </a:r>
          </a:p>
          <a:p>
            <a:pPr algn="ctr" rtl="1"/>
            <a:r>
              <a:rPr lang="ar-EG" sz="8000" b="1" dirty="0">
                <a:latin typeface="Arial" charset="0"/>
              </a:rPr>
              <a:t>لكي </a:t>
            </a:r>
            <a:r>
              <a:rPr lang="ar-EG" sz="8000" b="1" dirty="0" err="1">
                <a:latin typeface="Arial" charset="0"/>
              </a:rPr>
              <a:t>تتبرر</a:t>
            </a:r>
            <a:r>
              <a:rPr lang="ar-EG" sz="8000" b="1" dirty="0">
                <a:latin typeface="Arial" charset="0"/>
              </a:rPr>
              <a:t> في أقوالِك</a:t>
            </a:r>
          </a:p>
          <a:p>
            <a:pPr algn="ctr" rtl="1"/>
            <a:r>
              <a:rPr lang="ar-EG" sz="8000" b="1" dirty="0">
                <a:latin typeface="Arial" charset="0"/>
              </a:rPr>
              <a:t>وتغلبَ متى حَكمتَ</a:t>
            </a:r>
            <a:endParaRPr lang="en-US" sz="8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78613"/>
            <a:ext cx="9144000" cy="425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9600" b="1" dirty="0">
                <a:latin typeface="Arial" charset="0"/>
              </a:rPr>
              <a:t>ارحمني يا الله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9600" b="1" dirty="0">
                <a:latin typeface="Arial" charset="0"/>
              </a:rPr>
              <a:t>اغسلني يا الله</a:t>
            </a:r>
            <a:endParaRPr lang="en-US" sz="96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506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>
                <a:latin typeface="Arial" charset="0"/>
              </a:rPr>
              <a:t>ها </a:t>
            </a:r>
            <a:r>
              <a:rPr lang="ar-EG" sz="8000" b="1" dirty="0" err="1">
                <a:latin typeface="Arial" charset="0"/>
              </a:rPr>
              <a:t>أنذا</a:t>
            </a:r>
            <a:r>
              <a:rPr lang="ar-EG" sz="8000" b="1" dirty="0">
                <a:latin typeface="Arial" charset="0"/>
              </a:rPr>
              <a:t> بالإثم حُبل بي</a:t>
            </a:r>
            <a:endParaRPr lang="en-US" sz="8000" b="1" dirty="0">
              <a:latin typeface="Arial" charset="0"/>
            </a:endParaRPr>
          </a:p>
          <a:p>
            <a:pPr algn="ctr"/>
            <a:r>
              <a:rPr lang="ar-EG" sz="8000" b="1" dirty="0">
                <a:latin typeface="Arial" charset="0"/>
              </a:rPr>
              <a:t> وبالخطايا ولدتني أمي</a:t>
            </a:r>
          </a:p>
          <a:p>
            <a:pPr algn="ctr"/>
            <a:r>
              <a:rPr lang="ar-EG" sz="8000" b="1" dirty="0">
                <a:latin typeface="Arial" charset="0"/>
              </a:rPr>
              <a:t>تنضحُ عليَّ </a:t>
            </a:r>
            <a:r>
              <a:rPr lang="ar-EG" sz="8000" b="1" dirty="0" err="1">
                <a:latin typeface="Arial" charset="0"/>
              </a:rPr>
              <a:t>زوفاك</a:t>
            </a:r>
            <a:r>
              <a:rPr lang="ar-EG" sz="8000" b="1" dirty="0">
                <a:latin typeface="Arial" charset="0"/>
              </a:rPr>
              <a:t> فأطهر</a:t>
            </a:r>
            <a:endParaRPr lang="en-US" sz="8000" b="1" dirty="0">
              <a:latin typeface="Arial" charset="0"/>
            </a:endParaRPr>
          </a:p>
          <a:p>
            <a:pPr algn="ctr"/>
            <a:r>
              <a:rPr lang="ar-EG" sz="8000" b="1" dirty="0">
                <a:latin typeface="Arial" charset="0"/>
              </a:rPr>
              <a:t>تغســــلني فأبيض كثلج</a:t>
            </a:r>
            <a:endParaRPr lang="en-US" sz="80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802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177</Words>
  <Application>Microsoft Office PowerPoint</Application>
  <PresentationFormat>عرض على الشاشة (4:3)</PresentationFormat>
  <Paragraphs>53</Paragraphs>
  <Slides>19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139</cp:revision>
  <dcterms:created xsi:type="dcterms:W3CDTF">2021-12-07T14:30:00Z</dcterms:created>
  <dcterms:modified xsi:type="dcterms:W3CDTF">2023-12-05T12:26:45Z</dcterms:modified>
</cp:coreProperties>
</file>