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7" r:id="rId3"/>
    <p:sldId id="328" r:id="rId4"/>
    <p:sldId id="329" r:id="rId5"/>
    <p:sldId id="345" r:id="rId6"/>
    <p:sldId id="330" r:id="rId7"/>
    <p:sldId id="344" r:id="rId8"/>
    <p:sldId id="346" r:id="rId9"/>
    <p:sldId id="347" r:id="rId10"/>
    <p:sldId id="348" r:id="rId11"/>
    <p:sldId id="349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660"/>
  </p:normalViewPr>
  <p:slideViewPr>
    <p:cSldViewPr>
      <p:cViewPr varScale="1">
        <p:scale>
          <a:sx n="60" d="100"/>
          <a:sy n="60" d="100"/>
        </p:scale>
        <p:origin x="10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 rtl="1"/>
            <a:r>
              <a:rPr lang="ar-EG" sz="7200" b="1" dirty="0"/>
              <a:t>أرد ايه للي فداني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(لأنه وحده اللي فداني </a:t>
            </a:r>
            <a:r>
              <a:rPr lang="ar-EG" sz="8000" b="1" dirty="0" err="1"/>
              <a:t>وحبني</a:t>
            </a:r>
            <a:r>
              <a:rPr lang="ar-EG" sz="8000" b="1" dirty="0"/>
              <a:t> ومات </a:t>
            </a:r>
            <a:r>
              <a:rPr lang="ar-EG" sz="8000" b="1" dirty="0" err="1"/>
              <a:t>علشاني</a:t>
            </a:r>
            <a:r>
              <a:rPr lang="ar-EG" sz="80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أرد إيه للي فداني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(أرد إيه للي فداني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وحبني</a:t>
            </a:r>
            <a:r>
              <a:rPr lang="ar-EG" sz="8000" b="1" dirty="0">
                <a:solidFill>
                  <a:srgbClr val="003300"/>
                </a:solidFill>
              </a:rPr>
              <a:t> ومات </a:t>
            </a:r>
            <a:r>
              <a:rPr lang="ar-EG" sz="8000" b="1" dirty="0" err="1">
                <a:solidFill>
                  <a:srgbClr val="003300"/>
                </a:solidFill>
              </a:rPr>
              <a:t>علشاني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(أرد إيه للي فداني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وحبني</a:t>
            </a:r>
            <a:r>
              <a:rPr lang="ar-EG" sz="8000" b="1" dirty="0">
                <a:solidFill>
                  <a:srgbClr val="003300"/>
                </a:solidFill>
              </a:rPr>
              <a:t> ومات </a:t>
            </a:r>
            <a:r>
              <a:rPr lang="ar-EG" sz="8000" b="1" dirty="0" err="1">
                <a:solidFill>
                  <a:srgbClr val="003300"/>
                </a:solidFill>
              </a:rPr>
              <a:t>علشاني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95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(ذهب وفضه </a:t>
            </a:r>
            <a:r>
              <a:rPr lang="ar-EG" sz="8000" b="1" dirty="0" err="1"/>
              <a:t>ماعنديش</a:t>
            </a:r>
            <a:r>
              <a:rPr lang="ar-EG" sz="8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وكل شكري </a:t>
            </a:r>
            <a:r>
              <a:rPr lang="ar-EG" sz="8000" b="1" dirty="0" err="1"/>
              <a:t>مايقضيش</a:t>
            </a:r>
            <a:r>
              <a:rPr lang="ar-EG" sz="8000" b="1" dirty="0"/>
              <a:t>)2 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(أرد </a:t>
            </a:r>
            <a:r>
              <a:rPr lang="ar-EG" sz="8800" b="1" dirty="0" err="1">
                <a:solidFill>
                  <a:srgbClr val="003300"/>
                </a:solidFill>
              </a:rPr>
              <a:t>ايه</a:t>
            </a:r>
            <a:r>
              <a:rPr lang="ar-EG" sz="8800" b="1" dirty="0">
                <a:solidFill>
                  <a:srgbClr val="003300"/>
                </a:solidFill>
              </a:rPr>
              <a:t> أرد </a:t>
            </a:r>
            <a:r>
              <a:rPr lang="ar-EG" sz="8800" b="1" dirty="0" err="1">
                <a:solidFill>
                  <a:srgbClr val="003300"/>
                </a:solidFill>
              </a:rPr>
              <a:t>ايه</a:t>
            </a:r>
            <a:r>
              <a:rPr lang="ar-EG" sz="88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أرد </a:t>
            </a:r>
            <a:r>
              <a:rPr lang="ar-EG" sz="8800" b="1" dirty="0" err="1">
                <a:solidFill>
                  <a:srgbClr val="003300"/>
                </a:solidFill>
              </a:rPr>
              <a:t>ايه</a:t>
            </a:r>
            <a:r>
              <a:rPr lang="ar-EG" sz="8800" b="1" dirty="0">
                <a:solidFill>
                  <a:srgbClr val="003300"/>
                </a:solidFill>
              </a:rPr>
              <a:t> للي فداني)2</a:t>
            </a:r>
            <a:endParaRPr lang="en-US" sz="88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(أرد إيه للي فداني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وحبني</a:t>
            </a:r>
            <a:r>
              <a:rPr lang="ar-EG" sz="8000" b="1" dirty="0">
                <a:solidFill>
                  <a:srgbClr val="003300"/>
                </a:solidFill>
              </a:rPr>
              <a:t> ومات </a:t>
            </a:r>
            <a:r>
              <a:rPr lang="ar-EG" sz="8000" b="1" dirty="0" err="1">
                <a:solidFill>
                  <a:srgbClr val="003300"/>
                </a:solidFill>
              </a:rPr>
              <a:t>علشاني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79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</a:t>
            </a:r>
            <a:r>
              <a:rPr lang="ar-EG" sz="8000" b="1" dirty="0" err="1"/>
              <a:t>دا</a:t>
            </a:r>
            <a:r>
              <a:rPr lang="ar-EG" sz="8000" b="1" dirty="0"/>
              <a:t> حبه لي كبير كبير وإحساناته فوق التعبير)2</a:t>
            </a:r>
          </a:p>
          <a:p>
            <a:pPr algn="ctr" rtl="1"/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(لأنه وحده اللي فداني </a:t>
            </a:r>
            <a:r>
              <a:rPr lang="ar-EG" sz="8000" b="1" dirty="0" err="1"/>
              <a:t>وحبني</a:t>
            </a:r>
            <a:r>
              <a:rPr lang="ar-EG" sz="8000" b="1" dirty="0"/>
              <a:t> ومات </a:t>
            </a:r>
            <a:r>
              <a:rPr lang="ar-EG" sz="8000" b="1" dirty="0" err="1"/>
              <a:t>علشاني</a:t>
            </a:r>
            <a:r>
              <a:rPr lang="ar-EG" sz="80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أرد إيه للي فداني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(أرد إيه للي فداني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وحبني</a:t>
            </a:r>
            <a:r>
              <a:rPr lang="ar-EG" sz="8000" b="1" dirty="0">
                <a:solidFill>
                  <a:srgbClr val="003300"/>
                </a:solidFill>
              </a:rPr>
              <a:t> ومات </a:t>
            </a:r>
            <a:r>
              <a:rPr lang="ar-EG" sz="8000" b="1" dirty="0" err="1">
                <a:solidFill>
                  <a:srgbClr val="003300"/>
                </a:solidFill>
              </a:rPr>
              <a:t>علشاني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668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</a:t>
            </a:r>
            <a:r>
              <a:rPr lang="ar-EG" sz="8000" b="1" dirty="0" err="1"/>
              <a:t>دا</a:t>
            </a:r>
            <a:r>
              <a:rPr lang="ar-EG" sz="8000" b="1" dirty="0"/>
              <a:t> كل قلبي قدمته ليه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أحفظ كلامه وأعمل بيه)2</a:t>
            </a:r>
          </a:p>
          <a:p>
            <a:pPr algn="ctr" rtl="1">
              <a:lnSpc>
                <a:spcPct val="150000"/>
              </a:lnSpc>
            </a:pP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120</Words>
  <Application>Microsoft Office PowerPoint</Application>
  <PresentationFormat>عرض على الشاشة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142</cp:revision>
  <dcterms:created xsi:type="dcterms:W3CDTF">2021-12-07T14:30:00Z</dcterms:created>
  <dcterms:modified xsi:type="dcterms:W3CDTF">2023-12-10T13:58:11Z</dcterms:modified>
</cp:coreProperties>
</file>