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7" r:id="rId3"/>
    <p:sldId id="328" r:id="rId4"/>
    <p:sldId id="329" r:id="rId5"/>
    <p:sldId id="333" r:id="rId6"/>
    <p:sldId id="331" r:id="rId7"/>
    <p:sldId id="332" r:id="rId8"/>
    <p:sldId id="29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29" autoAdjust="0"/>
    <p:restoredTop sz="94660"/>
  </p:normalViewPr>
  <p:slideViewPr>
    <p:cSldViewPr>
      <p:cViewPr varScale="1">
        <p:scale>
          <a:sx n="50" d="100"/>
          <a:sy n="50" d="100"/>
        </p:scale>
        <p:origin x="140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-533400"/>
            <a:ext cx="868680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EG" sz="7200" b="1" dirty="0"/>
          </a:p>
          <a:p>
            <a:pPr algn="ctr" rtl="1"/>
            <a:r>
              <a:rPr lang="ar-EG" sz="8000" b="1" dirty="0"/>
              <a:t> ترنيــمة</a:t>
            </a:r>
          </a:p>
          <a:p>
            <a:pPr algn="ctr" rtl="1"/>
            <a:r>
              <a:rPr lang="ar-SA" sz="7200" b="1" dirty="0"/>
              <a:t>أرسل روحك</a:t>
            </a:r>
            <a:r>
              <a:rPr lang="ar-EG" sz="7200" b="1" dirty="0"/>
              <a:t> </a:t>
            </a:r>
            <a:r>
              <a:rPr lang="ar-SA" sz="7200" b="1" dirty="0"/>
              <a:t>يحملنا</a:t>
            </a:r>
            <a:br>
              <a:rPr lang="en-US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31013"/>
            <a:ext cx="9144000" cy="4250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SA" sz="9600" b="1" dirty="0">
                <a:solidFill>
                  <a:srgbClr val="003300"/>
                </a:solidFill>
              </a:rPr>
              <a:t>أرسل روحك يحملنا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SA" sz="9600" b="1" dirty="0">
                <a:solidFill>
                  <a:srgbClr val="003300"/>
                </a:solidFill>
              </a:rPr>
              <a:t>ويأتي بنا ويأتي بنا</a:t>
            </a:r>
            <a:endParaRPr lang="en-US" sz="96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5433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/>
              <a:t>إلى حيث أنت جالسٌ</a:t>
            </a:r>
            <a:br>
              <a:rPr lang="en-US" sz="8000" b="1" dirty="0"/>
            </a:br>
            <a:r>
              <a:rPr lang="ar-SA" sz="8000" b="1" dirty="0"/>
              <a:t>إلى حيث أنت ذاهبٌ</a:t>
            </a:r>
            <a:br>
              <a:rPr lang="en-US" sz="8000" b="1" dirty="0"/>
            </a:br>
            <a:r>
              <a:rPr lang="ar-SA" sz="8000" b="1" dirty="0"/>
              <a:t>إلى حيث أنت تريد</a:t>
            </a:r>
            <a:r>
              <a:rPr lang="en-US" sz="8000" b="1" dirty="0"/>
              <a:t> </a:t>
            </a:r>
            <a:r>
              <a:rPr lang="ar-SA" sz="8000" b="1" dirty="0"/>
              <a:t>وتشاء</a:t>
            </a:r>
            <a:endParaRPr lang="en-US" sz="80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10828"/>
            <a:ext cx="91440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SA" sz="8000" b="1" dirty="0"/>
              <a:t>أنت تهب حيث تشاء</a:t>
            </a:r>
            <a:br>
              <a:rPr lang="en-US" sz="8000" dirty="0"/>
            </a:br>
            <a:r>
              <a:rPr lang="ar-SA" sz="8000" b="1" dirty="0"/>
              <a:t>تحملن</a:t>
            </a:r>
            <a:r>
              <a:rPr lang="ar-EG" sz="8000" b="1" dirty="0"/>
              <a:t>ي</a:t>
            </a:r>
            <a:r>
              <a:rPr lang="ar-SA" sz="8000" b="1" dirty="0"/>
              <a:t> حيث تشاء</a:t>
            </a:r>
            <a:br>
              <a:rPr lang="en-US" sz="8000" dirty="0"/>
            </a:br>
            <a:r>
              <a:rPr lang="ar-SA" sz="8000" b="1" dirty="0"/>
              <a:t>ها أنا </a:t>
            </a:r>
            <a:r>
              <a:rPr lang="ar-SA" sz="8000" b="1" dirty="0" err="1"/>
              <a:t>بجملت</a:t>
            </a:r>
            <a:r>
              <a:rPr lang="ar-EG" sz="8000" b="1" dirty="0"/>
              <a:t>ي</a:t>
            </a:r>
            <a:r>
              <a:rPr lang="ar-SA" sz="8000" b="1" dirty="0"/>
              <a:t> بين يديك</a:t>
            </a:r>
            <a:endParaRPr lang="en-US" sz="80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31013"/>
            <a:ext cx="9144000" cy="4250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SA" sz="9600" b="1" dirty="0">
                <a:solidFill>
                  <a:srgbClr val="003300"/>
                </a:solidFill>
              </a:rPr>
              <a:t>أرسل روحك يحملنا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SA" sz="9600" b="1" dirty="0">
                <a:solidFill>
                  <a:srgbClr val="003300"/>
                </a:solidFill>
              </a:rPr>
              <a:t>ويأتي بنا ويأتي بنا</a:t>
            </a:r>
            <a:endParaRPr lang="en-US" sz="96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891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33861"/>
            <a:ext cx="9144000" cy="5433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/>
              <a:t>إلى حيث أبصر وجه</a:t>
            </a:r>
            <a:r>
              <a:rPr lang="ar-EG" sz="8000" b="1" dirty="0"/>
              <a:t>ك</a:t>
            </a:r>
            <a:br>
              <a:rPr lang="en-US" sz="8000" b="1" dirty="0"/>
            </a:br>
            <a:r>
              <a:rPr lang="ar-SA" sz="8000" b="1" dirty="0"/>
              <a:t>إلى حيث </a:t>
            </a:r>
            <a:r>
              <a:rPr lang="ar-EG" sz="8000" b="1" dirty="0" err="1"/>
              <a:t>ابصر</a:t>
            </a:r>
            <a:r>
              <a:rPr lang="ar-SA" sz="8000" b="1" dirty="0"/>
              <a:t>مجدكَ</a:t>
            </a:r>
            <a:br>
              <a:rPr lang="en-US" sz="8000" b="1" dirty="0"/>
            </a:br>
            <a:r>
              <a:rPr lang="ar-SA" sz="8000" b="1" dirty="0"/>
              <a:t>إلى حيث أنت تريد </a:t>
            </a:r>
            <a:r>
              <a:rPr lang="ar-SA" sz="8000" b="1" dirty="0" err="1"/>
              <a:t>وتشا</a:t>
            </a:r>
            <a:r>
              <a:rPr lang="ar-EG" sz="8000" b="1" dirty="0"/>
              <a:t>ء</a:t>
            </a:r>
            <a:endParaRPr lang="en-US" sz="80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SA" sz="8000" b="1" dirty="0"/>
              <a:t>أنت تهب حيث تشاء</a:t>
            </a:r>
            <a:br>
              <a:rPr lang="en-US" sz="8000" dirty="0"/>
            </a:br>
            <a:r>
              <a:rPr lang="ar-SA" sz="8000" b="1" dirty="0"/>
              <a:t>تحملن</a:t>
            </a:r>
            <a:r>
              <a:rPr lang="ar-EG" sz="8000" b="1" dirty="0"/>
              <a:t>ي</a:t>
            </a:r>
            <a:r>
              <a:rPr lang="ar-SA" sz="8000" b="1" dirty="0"/>
              <a:t> حيث تشاء</a:t>
            </a:r>
            <a:br>
              <a:rPr lang="en-US" sz="8000" dirty="0"/>
            </a:br>
            <a:r>
              <a:rPr lang="ar-SA" sz="8000" b="1" dirty="0"/>
              <a:t>ها أنا </a:t>
            </a:r>
            <a:r>
              <a:rPr lang="ar-SA" sz="8000" b="1" dirty="0" err="1"/>
              <a:t>بجملت</a:t>
            </a:r>
            <a:r>
              <a:rPr lang="ar-EG" sz="8000" b="1" dirty="0"/>
              <a:t>ي</a:t>
            </a:r>
            <a:r>
              <a:rPr lang="ar-SA" sz="8000" b="1" dirty="0"/>
              <a:t> بين يديك</a:t>
            </a:r>
            <a:endParaRPr lang="en-US" sz="80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1168</TotalTime>
  <Words>84</Words>
  <Application>Microsoft Office PowerPoint</Application>
  <PresentationFormat>عرض على الشاشة (4:3)</PresentationFormat>
  <Paragraphs>11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141</cp:revision>
  <dcterms:created xsi:type="dcterms:W3CDTF">2021-12-07T14:30:00Z</dcterms:created>
  <dcterms:modified xsi:type="dcterms:W3CDTF">2023-12-05T12:33:28Z</dcterms:modified>
</cp:coreProperties>
</file>