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7" r:id="rId3"/>
    <p:sldId id="328" r:id="rId4"/>
    <p:sldId id="329" r:id="rId5"/>
    <p:sldId id="335" r:id="rId6"/>
    <p:sldId id="331" r:id="rId7"/>
    <p:sldId id="332" r:id="rId8"/>
    <p:sldId id="336" r:id="rId9"/>
    <p:sldId id="334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4660"/>
  </p:normalViewPr>
  <p:slideViewPr>
    <p:cSldViewPr>
      <p:cViewPr varScale="1">
        <p:scale>
          <a:sx n="50" d="100"/>
          <a:sy n="50" d="100"/>
        </p:scale>
        <p:origin x="14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1447800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ترنيــمة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أرسل فرحا للشعب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90639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(أرسل فرحاً للشعب صيحات صيحات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وأملا أروقة القلب ضحكات ضحكات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وليمطر مجداً روحك غيمات غيمات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يتفجر فينا سبحك بلغات ولغات)2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صيحات صيحات أرسل فرحاً للشعب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ضحكات ضحكات </a:t>
            </a:r>
            <a:r>
              <a:rPr lang="ar-EG" sz="5400" b="1" dirty="0" err="1">
                <a:solidFill>
                  <a:srgbClr val="003300"/>
                </a:solidFill>
              </a:rPr>
              <a:t>إملا</a:t>
            </a:r>
            <a:r>
              <a:rPr lang="ar-EG" sz="5400" b="1" dirty="0">
                <a:solidFill>
                  <a:srgbClr val="003300"/>
                </a:solidFill>
              </a:rPr>
              <a:t> أروقة القلب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غيمات غيمات فليمطر مجدا روحك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بلغات ولغات .. يتفجر فينا سبحك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14439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أرسل نيرانا كي تلتهم ذبائحنا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واقبل جمرا وبخورا كل مدائحنا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شكل من وجه يسوع الحلو ملامحنا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حين نحدق ونحدق  فيه..أروع ذات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90639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(أرسل فرحاً للشعب صيحات صيحات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وأملا أروقة القلب ضحكات ضحكات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وليمطر مجداً روحك غيمات غيمات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يتفجر فينا سبحك بلغات ولغات)2</a:t>
            </a:r>
          </a:p>
        </p:txBody>
      </p:sp>
    </p:spTree>
    <p:extLst>
      <p:ext uri="{BB962C8B-B14F-4D97-AF65-F5344CB8AC3E}">
        <p14:creationId xmlns:p14="http://schemas.microsoft.com/office/powerpoint/2010/main" val="6953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14439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صيحات صيحات أرسل فرحاً للشعب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ضحكات ضحكات </a:t>
            </a:r>
            <a:r>
              <a:rPr lang="ar-EG" sz="5400" b="1" dirty="0" err="1">
                <a:solidFill>
                  <a:srgbClr val="003300"/>
                </a:solidFill>
              </a:rPr>
              <a:t>إملا</a:t>
            </a:r>
            <a:r>
              <a:rPr lang="ar-EG" sz="5400" b="1" dirty="0">
                <a:solidFill>
                  <a:srgbClr val="003300"/>
                </a:solidFill>
              </a:rPr>
              <a:t> أروقة القلب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غيمات غيمات فليمطر مجدا روحك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بلغات ولغات .. يتفجر فينا سبحك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390227"/>
            <a:ext cx="9144000" cy="8092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err="1"/>
              <a:t>إرفعنا</a:t>
            </a:r>
            <a:r>
              <a:rPr lang="ar-EG" sz="6000" b="1" dirty="0"/>
              <a:t> عندك روحاً قلباً أفكاراً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وعلى أشيائك ثبت منا </a:t>
            </a:r>
            <a:r>
              <a:rPr lang="ar-EG" sz="6000" b="1" dirty="0" err="1"/>
              <a:t>الأنظارا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نتدفق تسبيحاً ترنيماً </a:t>
            </a:r>
            <a:r>
              <a:rPr lang="ar-EG" sz="6000" b="1" dirty="0" err="1"/>
              <a:t>اشعار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نملأ أرجاء الارض ضجيجا ..والسموات </a:t>
            </a:r>
          </a:p>
          <a:p>
            <a:pPr algn="ctr">
              <a:lnSpc>
                <a:spcPct val="150000"/>
              </a:lnSpc>
            </a:pPr>
            <a:br>
              <a:rPr lang="ar-EG" sz="6000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90639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(أرسل فرحاً للشعب صيحات صيحات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وأملا أروقة القلب ضحكات ضحكات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وليمطر مجداً روحك غيمات غيمات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يتفجر فينا سبحك بلغات ولغات)2</a:t>
            </a:r>
          </a:p>
        </p:txBody>
      </p:sp>
    </p:spTree>
    <p:extLst>
      <p:ext uri="{BB962C8B-B14F-4D97-AF65-F5344CB8AC3E}">
        <p14:creationId xmlns:p14="http://schemas.microsoft.com/office/powerpoint/2010/main" val="70567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صيحات صيحات أرسل فرحاً للشعب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ضحكات ضحكات </a:t>
            </a:r>
            <a:r>
              <a:rPr lang="ar-EG" sz="5400" b="1" dirty="0" err="1">
                <a:solidFill>
                  <a:srgbClr val="003300"/>
                </a:solidFill>
              </a:rPr>
              <a:t>إملا</a:t>
            </a:r>
            <a:r>
              <a:rPr lang="ar-EG" sz="5400" b="1" dirty="0">
                <a:solidFill>
                  <a:srgbClr val="003300"/>
                </a:solidFill>
              </a:rPr>
              <a:t> أروقة القلب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غيمات غيمات فليمطر مجدا روحك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بلغات ولغات .. يتفجر فينا سبحك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180</Words>
  <Application>Microsoft Office PowerPoint</Application>
  <PresentationFormat>عرض على الشاشة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140</cp:revision>
  <dcterms:created xsi:type="dcterms:W3CDTF">2021-12-07T14:30:00Z</dcterms:created>
  <dcterms:modified xsi:type="dcterms:W3CDTF">2023-12-05T12:37:54Z</dcterms:modified>
</cp:coreProperties>
</file>