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47" r:id="rId4"/>
    <p:sldId id="382" r:id="rId5"/>
    <p:sldId id="391" r:id="rId6"/>
    <p:sldId id="392" r:id="rId7"/>
    <p:sldId id="393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 err="1"/>
              <a:t>ارسلتك</a:t>
            </a:r>
            <a:r>
              <a:rPr lang="ar-EG" sz="7200" b="1" dirty="0"/>
              <a:t> بقوتي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</a:t>
            </a:r>
          </a:p>
          <a:p>
            <a:pPr algn="ctr" rtl="1">
              <a:defRPr/>
            </a:pPr>
            <a:r>
              <a:rPr lang="ar-EG" sz="7200" b="1" dirty="0"/>
              <a:t>أرسلتُكَ بقوّتي </a:t>
            </a:r>
          </a:p>
          <a:p>
            <a:pPr algn="ctr" rtl="1">
              <a:defRPr/>
            </a:pPr>
            <a:r>
              <a:rPr lang="ar-EG" sz="7200" b="1" dirty="0"/>
              <a:t>مسحتُكَ لخدمتي </a:t>
            </a:r>
          </a:p>
          <a:p>
            <a:pPr algn="ctr" rtl="1">
              <a:defRPr/>
            </a:pPr>
            <a:r>
              <a:rPr lang="ar-EG" sz="7200" b="1" dirty="0"/>
              <a:t>رفعتُكَ بنصرتي </a:t>
            </a:r>
          </a:p>
          <a:p>
            <a:pPr algn="ctr" rtl="1">
              <a:defRPr/>
            </a:pPr>
            <a:r>
              <a:rPr lang="ar-EG" sz="7200" b="1" dirty="0"/>
              <a:t>غمرتُكَ بنعمتي</a:t>
            </a:r>
            <a:endParaRPr lang="en-US" sz="7200" b="1" dirty="0">
              <a:latin typeface="Microsoft Sans Serif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هيّا ابذر البذار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بعزمٍ وانتصار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كي تجني الثمار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أنا معك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لا تخشى من صعاب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أبدّد الضباب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وأفتح الأبواب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أنا معك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لكرمي اذهب يا ابني </a:t>
            </a:r>
          </a:p>
          <a:p>
            <a:pPr algn="ctr" rtl="1"/>
            <a:r>
              <a:rPr lang="ar-EG" sz="7200" b="1" dirty="0"/>
              <a:t>اعمل به على الدوام </a:t>
            </a:r>
          </a:p>
          <a:p>
            <a:pPr algn="ctr" rtl="1"/>
            <a:r>
              <a:rPr lang="ar-EG" sz="7200" b="1" dirty="0"/>
              <a:t>قل ها أنا سيــــــدي </a:t>
            </a:r>
          </a:p>
          <a:p>
            <a:pPr algn="ctr" rtl="1"/>
            <a:r>
              <a:rPr lang="ar-EG" sz="7200" b="1" dirty="0"/>
              <a:t>أرسِلني يا ربّ الأنام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هيّا ابذر البذار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بعزمٍ وانتصار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كي تجني الثمار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أنا معك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9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لا تخشى من صعاب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أبدّد الضباب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وأفتح الأبواب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أنا معك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78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2023-12-05T12:45:08Z</dcterms:modified>
</cp:coreProperties>
</file>