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ارفع عيني إلى صهيون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7200" b="1" dirty="0"/>
              <a:t>أرفع عيني إلى صهيونْ </a:t>
            </a:r>
          </a:p>
          <a:p>
            <a:pPr algn="ctr" rtl="1"/>
            <a:r>
              <a:rPr lang="ar-EG" sz="7200" b="1" dirty="0"/>
              <a:t>من حيث يأتي إليّ العونْ معوتي من إله الكونْ </a:t>
            </a:r>
          </a:p>
          <a:p>
            <a:pPr algn="ctr" rtl="1"/>
            <a:r>
              <a:rPr lang="ar-EG" sz="7200" b="1" dirty="0"/>
              <a:t>خالقِ الجميعْ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مجدوا القدوسْ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فهو بظِلِّ جناحيهِ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يحفظ النفوس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39889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7200" b="1" dirty="0"/>
              <a:t>حفظ رِجليكَ في المسيرْ </a:t>
            </a:r>
          </a:p>
          <a:p>
            <a:pPr algn="ctr" rtl="1"/>
            <a:r>
              <a:rPr lang="ar-EG" sz="7200" b="1" dirty="0"/>
              <a:t>فهو الإلهُ القوي النصيرْ </a:t>
            </a:r>
          </a:p>
          <a:p>
            <a:pPr algn="ctr" rtl="1"/>
            <a:r>
              <a:rPr lang="ar-EG" sz="7200" b="1" dirty="0"/>
              <a:t>لا ينعس الحافظ القديرْ </a:t>
            </a:r>
          </a:p>
          <a:p>
            <a:pPr algn="ctr" rtl="1"/>
            <a:r>
              <a:rPr lang="ar-EG" sz="7200" b="1" dirty="0"/>
              <a:t>حارسُ الجميعْ</a:t>
            </a:r>
          </a:p>
        </p:txBody>
      </p:sp>
    </p:spTree>
    <p:extLst>
      <p:ext uri="{BB962C8B-B14F-4D97-AF65-F5344CB8AC3E}">
        <p14:creationId xmlns:p14="http://schemas.microsoft.com/office/powerpoint/2010/main" val="324843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مجدوا القدوسْ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فهو بظِلِّ جناحيهِ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يحفظ النفوس</a:t>
            </a:r>
          </a:p>
        </p:txBody>
      </p:sp>
    </p:spTree>
    <p:extLst>
      <p:ext uri="{BB962C8B-B14F-4D97-AF65-F5344CB8AC3E}">
        <p14:creationId xmlns:p14="http://schemas.microsoft.com/office/powerpoint/2010/main" val="5709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39889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7200" b="1" dirty="0"/>
              <a:t>الرب ظلٌّ لكل بارْ </a:t>
            </a:r>
          </a:p>
          <a:p>
            <a:pPr algn="ctr" rtl="1"/>
            <a:r>
              <a:rPr lang="ar-EG" sz="7200" b="1" dirty="0"/>
              <a:t>يحميه في الليل والنهارْ </a:t>
            </a:r>
          </a:p>
          <a:p>
            <a:pPr algn="ctr" rtl="1"/>
            <a:r>
              <a:rPr lang="ar-EG" sz="7200" b="1" dirty="0"/>
              <a:t>من ضربة الشمس </a:t>
            </a:r>
          </a:p>
          <a:p>
            <a:pPr algn="ctr" rtl="1"/>
            <a:r>
              <a:rPr lang="ar-EG" sz="7200" b="1" dirty="0"/>
              <a:t>والأقمارْ حافظُ الجميعْ</a:t>
            </a:r>
          </a:p>
        </p:txBody>
      </p:sp>
    </p:spTree>
    <p:extLst>
      <p:ext uri="{BB962C8B-B14F-4D97-AF65-F5344CB8AC3E}">
        <p14:creationId xmlns:p14="http://schemas.microsoft.com/office/powerpoint/2010/main" val="1308240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مجدوا القدوسْ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فهو بظِلِّ جناحيهِ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يحفظ النفوس</a:t>
            </a:r>
          </a:p>
        </p:txBody>
      </p:sp>
    </p:spTree>
    <p:extLst>
      <p:ext uri="{BB962C8B-B14F-4D97-AF65-F5344CB8AC3E}">
        <p14:creationId xmlns:p14="http://schemas.microsoft.com/office/powerpoint/2010/main" val="1026685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39889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7200" b="1" dirty="0"/>
              <a:t>يحفظ نفسك في الأمانْ </a:t>
            </a:r>
          </a:p>
          <a:p>
            <a:pPr algn="ctr" rtl="1"/>
            <a:r>
              <a:rPr lang="ar-EG" sz="7200" b="1" dirty="0"/>
              <a:t>تخرجُ تدخلُ في اطمئنانْ</a:t>
            </a:r>
          </a:p>
          <a:p>
            <a:pPr algn="ctr" rtl="1"/>
            <a:r>
              <a:rPr lang="ar-EG" sz="7200" b="1" dirty="0"/>
              <a:t> فالرب حصنك كل آنْ </a:t>
            </a:r>
          </a:p>
          <a:p>
            <a:pPr algn="ctr" rtl="1"/>
            <a:r>
              <a:rPr lang="ar-EG" sz="7200" b="1" dirty="0"/>
              <a:t>ضامنُ الجميع</a:t>
            </a:r>
          </a:p>
        </p:txBody>
      </p:sp>
    </p:spTree>
    <p:extLst>
      <p:ext uri="{BB962C8B-B14F-4D97-AF65-F5344CB8AC3E}">
        <p14:creationId xmlns:p14="http://schemas.microsoft.com/office/powerpoint/2010/main" val="55452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مجدوا القدوسْ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فهو بظِلِّ جناحيهِ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يحفظ النفوس</a:t>
            </a:r>
          </a:p>
        </p:txBody>
      </p:sp>
    </p:spTree>
    <p:extLst>
      <p:ext uri="{BB962C8B-B14F-4D97-AF65-F5344CB8AC3E}">
        <p14:creationId xmlns:p14="http://schemas.microsoft.com/office/powerpoint/2010/main" val="2767218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</TotalTime>
  <Words>103</Words>
  <Application>Microsoft Office PowerPoint</Application>
  <PresentationFormat>عرض على الشاشة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188</cp:revision>
  <dcterms:created xsi:type="dcterms:W3CDTF">2021-12-07T14:30:00Z</dcterms:created>
  <dcterms:modified xsi:type="dcterms:W3CDTF">2023-12-05T12:53:29Z</dcterms:modified>
</cp:coreProperties>
</file>