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75" r:id="rId2"/>
    <p:sldId id="277" r:id="rId3"/>
    <p:sldId id="347" r:id="rId4"/>
    <p:sldId id="382" r:id="rId5"/>
    <p:sldId id="391" r:id="rId6"/>
    <p:sldId id="295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691" autoAdjust="0"/>
    <p:restoredTop sz="94660"/>
  </p:normalViewPr>
  <p:slideViewPr>
    <p:cSldViewPr>
      <p:cViewPr varScale="1">
        <p:scale>
          <a:sx n="50" d="100"/>
          <a:sy n="50" d="100"/>
        </p:scale>
        <p:origin x="232" y="2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12/5/2023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12/5/2023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914400"/>
            <a:ext cx="91440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ar-EG" sz="7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ترنيـمــة</a:t>
            </a:r>
          </a:p>
          <a:p>
            <a:pPr algn="ctr" rtl="1"/>
            <a:r>
              <a:rPr lang="ar-EG" sz="7200" b="1" dirty="0"/>
              <a:t>أرفع عيني إلى الجبال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685800"/>
            <a:ext cx="9144000" cy="54041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/>
              <a:t>أرفع عيني إلى الجبال </a:t>
            </a:r>
          </a:p>
          <a:p>
            <a:pPr algn="ctr" rtl="1">
              <a:lnSpc>
                <a:spcPct val="150000"/>
              </a:lnSpc>
            </a:pPr>
            <a:r>
              <a:rPr lang="ar-EG" sz="8000" b="1" dirty="0"/>
              <a:t>من حيث يأتي عوني</a:t>
            </a:r>
            <a:br>
              <a:rPr lang="ar-EG" sz="8000" b="1" dirty="0"/>
            </a:br>
            <a:endParaRPr lang="ar-EG" sz="8000" b="1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-228600"/>
            <a:ext cx="9144000" cy="65349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/>
              <a:t>معونتي من عند الرب </a:t>
            </a:r>
          </a:p>
          <a:p>
            <a:pPr algn="ctr" rtl="1">
              <a:lnSpc>
                <a:spcPct val="150000"/>
              </a:lnSpc>
            </a:pPr>
            <a:r>
              <a:rPr lang="ar-EG" sz="7200" b="1" dirty="0"/>
              <a:t>صانع السموات </a:t>
            </a:r>
          </a:p>
          <a:p>
            <a:pPr algn="ctr" rtl="1">
              <a:lnSpc>
                <a:spcPct val="150000"/>
              </a:lnSpc>
            </a:pPr>
            <a:r>
              <a:rPr lang="ar-EG" sz="7200" b="1" dirty="0"/>
              <a:t>معونتي من عند الرب </a:t>
            </a:r>
          </a:p>
          <a:p>
            <a:pPr algn="ctr" rtl="1">
              <a:lnSpc>
                <a:spcPct val="150000"/>
              </a:lnSpc>
            </a:pPr>
            <a:r>
              <a:rPr lang="ar-EG" sz="7200" b="1" dirty="0"/>
              <a:t>صانع الأرض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457200"/>
            <a:ext cx="9144000" cy="65349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/>
              <a:t>الرب حافظك </a:t>
            </a:r>
          </a:p>
          <a:p>
            <a:pPr algn="ctr" rtl="1">
              <a:lnSpc>
                <a:spcPct val="150000"/>
              </a:lnSpc>
            </a:pPr>
            <a:r>
              <a:rPr lang="ar-EG" sz="7200" b="1" dirty="0"/>
              <a:t>الرب يحفظ خروجك </a:t>
            </a:r>
          </a:p>
          <a:p>
            <a:pPr algn="ctr" rtl="1">
              <a:lnSpc>
                <a:spcPct val="150000"/>
              </a:lnSpc>
            </a:pPr>
            <a:r>
              <a:rPr lang="ar-EG" sz="7200" b="1" dirty="0"/>
              <a:t>الرب يحفظ دخولك</a:t>
            </a:r>
            <a:br>
              <a:rPr lang="ar-EG" sz="7200" b="1" dirty="0"/>
            </a:br>
            <a:endParaRPr lang="ar-EG" sz="72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76200" y="292969"/>
            <a:ext cx="9144000" cy="7250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/>
              <a:t>من </a:t>
            </a:r>
            <a:r>
              <a:rPr lang="ar-EG" sz="8000" b="1" dirty="0" err="1"/>
              <a:t>الأن</a:t>
            </a:r>
            <a:r>
              <a:rPr lang="ar-EG" sz="8000" b="1" dirty="0"/>
              <a:t> </a:t>
            </a:r>
          </a:p>
          <a:p>
            <a:pPr algn="ctr" rtl="1">
              <a:lnSpc>
                <a:spcPct val="150000"/>
              </a:lnSpc>
            </a:pPr>
            <a:r>
              <a:rPr lang="ar-EG" sz="8000" b="1" dirty="0"/>
              <a:t>وإلى الدهر </a:t>
            </a:r>
          </a:p>
          <a:p>
            <a:pPr algn="ctr" rtl="1">
              <a:lnSpc>
                <a:spcPct val="150000"/>
              </a:lnSpc>
            </a:pPr>
            <a:r>
              <a:rPr lang="ar-EG" sz="8000" b="1" dirty="0"/>
              <a:t>يحفظ نفسك</a:t>
            </a:r>
            <a:br>
              <a:rPr lang="ar-EG" sz="8000" b="1" dirty="0"/>
            </a:br>
            <a:endParaRPr lang="ar-EG" sz="80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1161</TotalTime>
  <Words>42</Words>
  <Application>Microsoft Office PowerPoint</Application>
  <PresentationFormat>عرض على الشاشة (4:3)</PresentationFormat>
  <Paragraphs>14</Paragraphs>
  <Slides>6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186</cp:revision>
  <dcterms:created xsi:type="dcterms:W3CDTF">2021-12-07T14:30:00Z</dcterms:created>
  <dcterms:modified xsi:type="dcterms:W3CDTF">2023-12-05T12:59:23Z</dcterms:modified>
</cp:coreProperties>
</file>