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47" r:id="rId4"/>
    <p:sldId id="382" r:id="rId5"/>
    <p:sldId id="391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232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EG" sz="7200" b="1" dirty="0"/>
              <a:t>أرفع عيني إلى الجبال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85800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أرفع عيني إلى الجبال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من حيث يأتي عوني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2286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معونتي من عند الرب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صانع السموات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معونتي من عند الرب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صانع الأرض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572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الرب حافظك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الرب يحفظ خروجك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الرب يحفظ دخولك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292969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من </a:t>
            </a:r>
            <a:r>
              <a:rPr lang="ar-EG" sz="8000" b="1" dirty="0" err="1"/>
              <a:t>الأن</a:t>
            </a:r>
            <a:r>
              <a:rPr lang="ar-EG" sz="8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وإلى الدهر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يحفظ نفسك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</TotalTime>
  <Words>42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186</cp:revision>
  <dcterms:created xsi:type="dcterms:W3CDTF">2021-12-07T14:30:00Z</dcterms:created>
  <dcterms:modified xsi:type="dcterms:W3CDTF">2023-12-05T12:59:23Z</dcterms:modified>
</cp:coreProperties>
</file>