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ارفع عيني من البرية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 ارفع عيني من البرية </a:t>
            </a:r>
          </a:p>
          <a:p>
            <a:pPr algn="ctr" rtl="1"/>
            <a:r>
              <a:rPr lang="ar-EG" sz="7200" b="1" dirty="0"/>
              <a:t>ثبت قلبي فيك يا حبيب </a:t>
            </a:r>
          </a:p>
          <a:p>
            <a:pPr algn="ctr" rtl="1"/>
            <a:r>
              <a:rPr lang="ar-EG" sz="7200" b="1" dirty="0"/>
              <a:t>غير كل مشاهد حولي </a:t>
            </a:r>
          </a:p>
          <a:p>
            <a:pPr algn="ctr" rtl="1"/>
            <a:r>
              <a:rPr lang="ar-EG" sz="7200" b="1" dirty="0"/>
              <a:t>وخلي ألام القفر تغيب 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كل مناظر حولي تغيب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لما أقعد يا حبيبي معاك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يصبح وجهي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Helvetica Neue"/>
              </a:rPr>
              <a:t>بيلمع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بيك واشبع ربي من رؤياك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 خلي معاك </a:t>
            </a:r>
            <a:r>
              <a:rPr lang="ar-EG" sz="7200" b="1" dirty="0" err="1"/>
              <a:t>القعده</a:t>
            </a:r>
            <a:r>
              <a:rPr lang="ar-EG" sz="7200" b="1" dirty="0"/>
              <a:t> تطول </a:t>
            </a:r>
          </a:p>
          <a:p>
            <a:pPr algn="ctr" rtl="1"/>
            <a:r>
              <a:rPr lang="ar-EG" sz="7200" b="1" dirty="0"/>
              <a:t>سكن نفسي في الأحضان </a:t>
            </a:r>
          </a:p>
          <a:p>
            <a:pPr algn="ctr" rtl="1"/>
            <a:r>
              <a:rPr lang="ar-EG" sz="7200" b="1" dirty="0"/>
              <a:t>عرف قلبي محبة شخصك يصبح كأسي بيك مليان )2</a:t>
            </a:r>
          </a:p>
        </p:txBody>
      </p:sp>
    </p:spTree>
    <p:extLst>
      <p:ext uri="{BB962C8B-B14F-4D97-AF65-F5344CB8AC3E}">
        <p14:creationId xmlns:p14="http://schemas.microsoft.com/office/powerpoint/2010/main" val="242320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كل مناظر حولي تغيب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لما أقعد يا حبيبي معاك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يصبح وجهي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Helvetica Neue"/>
              </a:rPr>
              <a:t>بيلمع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بيك واشبع ربي من رؤياك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93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 خد بالنفس وحلق بيها </a:t>
            </a:r>
          </a:p>
          <a:p>
            <a:pPr algn="ctr" rtl="1"/>
            <a:r>
              <a:rPr lang="ar-EG" sz="7200" b="1" dirty="0"/>
              <a:t>فوق العالم والمنظور </a:t>
            </a:r>
          </a:p>
          <a:p>
            <a:pPr algn="ctr" rtl="1"/>
            <a:r>
              <a:rPr lang="ar-EG" sz="7200" b="1" dirty="0"/>
              <a:t>يصغر كل الكون في عيني وبالإيمان </a:t>
            </a:r>
            <a:r>
              <a:rPr lang="ar-EG" sz="7200" b="1" dirty="0" err="1"/>
              <a:t>هافضل</a:t>
            </a:r>
            <a:r>
              <a:rPr lang="ar-EG" sz="7200" b="1" dirty="0"/>
              <a:t> منصور )2</a:t>
            </a:r>
          </a:p>
        </p:txBody>
      </p:sp>
    </p:spTree>
    <p:extLst>
      <p:ext uri="{BB962C8B-B14F-4D97-AF65-F5344CB8AC3E}">
        <p14:creationId xmlns:p14="http://schemas.microsoft.com/office/powerpoint/2010/main" val="1758768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كل مناظر حولي تغيب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لما أقعد يا حبيبي معاك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يصبح وجهي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Helvetica Neue"/>
              </a:rPr>
              <a:t>بيلمع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بيك واشبع ربي من رؤياك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049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( تخرج نفسي من قدامك </a:t>
            </a:r>
          </a:p>
          <a:p>
            <a:pPr algn="ctr" rtl="1"/>
            <a:r>
              <a:rPr lang="ar-EG" sz="7200" b="1" dirty="0"/>
              <a:t>ريا وقلبي بيك مشغول </a:t>
            </a:r>
          </a:p>
          <a:p>
            <a:pPr algn="ctr" rtl="1"/>
            <a:r>
              <a:rPr lang="ar-EG" sz="7200" b="1" dirty="0"/>
              <a:t>واحيا العمر يا غالي أمامك متمتع انا بيك على طول )2</a:t>
            </a:r>
          </a:p>
        </p:txBody>
      </p:sp>
    </p:spTree>
    <p:extLst>
      <p:ext uri="{BB962C8B-B14F-4D97-AF65-F5344CB8AC3E}">
        <p14:creationId xmlns:p14="http://schemas.microsoft.com/office/powerpoint/2010/main" val="344873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3300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كل مناظر حولي تغيب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لما أقعد يا حبيبي معاك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يصبح وجهي </a:t>
            </a:r>
            <a:r>
              <a:rPr lang="ar-EG" sz="7200" b="1" i="0" dirty="0" err="1">
                <a:solidFill>
                  <a:srgbClr val="003300"/>
                </a:solidFill>
                <a:effectLst/>
                <a:latin typeface="Helvetica Neue"/>
              </a:rPr>
              <a:t>بيلمع</a:t>
            </a:r>
            <a:r>
              <a:rPr lang="ar-EG" sz="7200" b="1" i="0" dirty="0">
                <a:solidFill>
                  <a:srgbClr val="003300"/>
                </a:solidFill>
                <a:effectLst/>
                <a:latin typeface="Helvetica Neue"/>
              </a:rPr>
              <a:t> بيك واشبع ربي من رؤياك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40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</TotalTime>
  <Words>167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188</cp:revision>
  <dcterms:created xsi:type="dcterms:W3CDTF">2021-12-07T14:30:00Z</dcterms:created>
  <dcterms:modified xsi:type="dcterms:W3CDTF">2023-12-05T13:04:45Z</dcterms:modified>
</cp:coreProperties>
</file>