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00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أرفع </a:t>
            </a:r>
            <a:r>
              <a:rPr lang="ar-EG" sz="8000" b="1" dirty="0" smtClean="0"/>
              <a:t>قرابيني 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9-</a:t>
            </a:r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سأغني</a:t>
            </a:r>
            <a:r>
              <a:rPr lang="ar-EG" sz="8800" b="1" dirty="0" smtClean="0">
                <a:latin typeface="Calibri" pitchFamily="34" charset="0"/>
              </a:rPr>
              <a:t>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لمن احتضنني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وحبه انتشلني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10</a:t>
            </a:r>
            <a:r>
              <a:rPr lang="ar-EG" sz="8800" b="1" dirty="0" smtClean="0">
                <a:latin typeface="Calibri" pitchFamily="34" charset="0"/>
              </a:rPr>
              <a:t>- دعاني لمجده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أسجد له وحده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أنا ابن لكن عبده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1-</a:t>
            </a:r>
            <a:r>
              <a:rPr lang="ar-EG" sz="8800" b="1" dirty="0" smtClean="0">
                <a:latin typeface="Calibri" pitchFamily="34" charset="0"/>
              </a:rPr>
              <a:t> أرفع قرابيني</a:t>
            </a:r>
            <a:endParaRPr lang="en-US" sz="8800" b="1" dirty="0" smtClean="0">
              <a:latin typeface="Calibri" pitchFamily="34" charset="0"/>
            </a:endParaRPr>
          </a:p>
          <a:p>
            <a:pPr algn="ctr" rtl="1"/>
            <a:r>
              <a:rPr lang="en-US" sz="8800" b="1" dirty="0" smtClean="0">
                <a:latin typeface="Calibri" pitchFamily="34" charset="0"/>
              </a:rPr>
              <a:t> </a:t>
            </a:r>
            <a:r>
              <a:rPr lang="ar-EG" sz="8800" b="1" dirty="0" smtClean="0">
                <a:latin typeface="Calibri" pitchFamily="34" charset="0"/>
              </a:rPr>
              <a:t>وانحني بجبيني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يا من تحييني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ar-EG" sz="8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2-</a:t>
            </a:r>
            <a:r>
              <a:rPr lang="en-US" sz="8800" b="1" dirty="0" smtClean="0">
                <a:latin typeface="Calibri" pitchFamily="34" charset="0"/>
              </a:rPr>
              <a:t> </a:t>
            </a:r>
            <a:r>
              <a:rPr lang="ar-EG" sz="8800" b="1" dirty="0" smtClean="0">
                <a:latin typeface="Calibri" pitchFamily="34" charset="0"/>
              </a:rPr>
              <a:t>أنا لحبيبي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وحبيبي ليَّ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هذا خليلي </a:t>
            </a:r>
          </a:p>
          <a:p>
            <a:pPr algn="ctr" rtl="1">
              <a:spcBef>
                <a:spcPts val="1800"/>
              </a:spcBef>
            </a:pPr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62945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3-</a:t>
            </a:r>
            <a:r>
              <a:rPr lang="ar-EG" sz="8800" b="1" dirty="0" smtClean="0">
                <a:latin typeface="Calibri" pitchFamily="34" charset="0"/>
              </a:rPr>
              <a:t> عطر العطور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صعد كبخور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من أم النور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4-</a:t>
            </a:r>
            <a:r>
              <a:rPr lang="ar-EG" sz="8800" b="1" dirty="0" smtClean="0">
                <a:latin typeface="Calibri" pitchFamily="34" charset="0"/>
              </a:rPr>
              <a:t> نور قلبي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وإنجيله سار </a:t>
            </a:r>
            <a:r>
              <a:rPr lang="ar-EG" sz="8800" b="1" dirty="0" err="1" smtClean="0">
                <a:latin typeface="Calibri" pitchFamily="34" charset="0"/>
              </a:rPr>
              <a:t>بي</a:t>
            </a:r>
            <a:r>
              <a:rPr lang="ar-EG" sz="8800" b="1" dirty="0" smtClean="0">
                <a:latin typeface="Calibri" pitchFamily="34" charset="0"/>
              </a:rPr>
              <a:t>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لمحبة ربي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 smtClean="0">
                <a:latin typeface="Calibri" pitchFamily="34" charset="0"/>
              </a:rPr>
              <a:t>5-</a:t>
            </a:r>
            <a:r>
              <a:rPr lang="ar-EG" sz="8800" b="1" dirty="0" smtClean="0">
                <a:latin typeface="Calibri" pitchFamily="34" charset="0"/>
              </a:rPr>
              <a:t> يوم قلت اختاره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رمالي ناره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وشيء من أسراره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6-</a:t>
            </a:r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جابني</a:t>
            </a:r>
            <a:r>
              <a:rPr lang="ar-EG" sz="8800" b="1" dirty="0" smtClean="0">
                <a:latin typeface="Calibri" pitchFamily="34" charset="0"/>
              </a:rPr>
              <a:t> لأبي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واحتفل </a:t>
            </a:r>
            <a:r>
              <a:rPr lang="ar-EG" sz="8800" b="1" dirty="0" err="1" smtClean="0">
                <a:latin typeface="Calibri" pitchFamily="34" charset="0"/>
              </a:rPr>
              <a:t>بي</a:t>
            </a:r>
            <a:r>
              <a:rPr lang="ar-EG" sz="8800" b="1" dirty="0" smtClean="0">
                <a:latin typeface="Calibri" pitchFamily="34" charset="0"/>
              </a:rPr>
              <a:t>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سيدي وربي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7-</a:t>
            </a:r>
            <a:r>
              <a:rPr lang="ar-EG" sz="8800" b="1" dirty="0" smtClean="0">
                <a:latin typeface="Calibri" pitchFamily="34" charset="0"/>
              </a:rPr>
              <a:t> عرفت مسيحي </a:t>
            </a:r>
          </a:p>
          <a:p>
            <a:pPr algn="ctr" rtl="1"/>
            <a:r>
              <a:rPr lang="ar-EG" sz="8800" b="1" dirty="0" err="1" smtClean="0">
                <a:latin typeface="Calibri" pitchFamily="34" charset="0"/>
              </a:rPr>
              <a:t>وبديت</a:t>
            </a:r>
            <a:r>
              <a:rPr lang="ar-EG" sz="8800" b="1" dirty="0" smtClean="0">
                <a:latin typeface="Calibri" pitchFamily="34" charset="0"/>
              </a:rPr>
              <a:t> تسبيحي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له كل مديحي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latin typeface="Calibri" pitchFamily="34" charset="0"/>
              </a:rPr>
              <a:t>8-</a:t>
            </a:r>
            <a:r>
              <a:rPr lang="ar-EG" sz="8800" b="1" dirty="0" smtClean="0">
                <a:latin typeface="Calibri" pitchFamily="34" charset="0"/>
              </a:rPr>
              <a:t> أنا </a:t>
            </a:r>
            <a:r>
              <a:rPr lang="ar-EG" sz="8800" b="1" dirty="0" err="1" smtClean="0">
                <a:latin typeface="Calibri" pitchFamily="34" charset="0"/>
              </a:rPr>
              <a:t>باشهد</a:t>
            </a:r>
            <a:r>
              <a:rPr lang="ar-EG" sz="8800" b="1" dirty="0" smtClean="0">
                <a:latin typeface="Calibri" pitchFamily="34" charset="0"/>
              </a:rPr>
              <a:t> له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وأشهد </a:t>
            </a:r>
            <a:r>
              <a:rPr lang="ar-EG" sz="8800" b="1" dirty="0" err="1" smtClean="0">
                <a:latin typeface="Calibri" pitchFamily="34" charset="0"/>
              </a:rPr>
              <a:t>لجمايله</a:t>
            </a:r>
            <a:r>
              <a:rPr lang="ar-EG" sz="8800" b="1" dirty="0" smtClean="0">
                <a:latin typeface="Calibri" pitchFamily="34" charset="0"/>
              </a:rPr>
              <a:t>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وانشد </a:t>
            </a:r>
            <a:r>
              <a:rPr lang="ar-EG" sz="8800" b="1" dirty="0" err="1" smtClean="0">
                <a:latin typeface="Calibri" pitchFamily="34" charset="0"/>
              </a:rPr>
              <a:t>بفضايله</a:t>
            </a:r>
            <a:r>
              <a:rPr lang="ar-EG" sz="8800" b="1" dirty="0" smtClean="0">
                <a:latin typeface="Calibri" pitchFamily="34" charset="0"/>
              </a:rPr>
              <a:t> </a:t>
            </a:r>
          </a:p>
          <a:p>
            <a:pPr algn="ctr" rtl="1"/>
            <a:r>
              <a:rPr lang="ar-EG" sz="8800" b="1" dirty="0" smtClean="0">
                <a:latin typeface="Calibri" pitchFamily="34" charset="0"/>
              </a:rPr>
              <a:t> </a:t>
            </a:r>
            <a:r>
              <a:rPr lang="ar-EG" sz="8800" b="1" dirty="0" err="1" smtClean="0">
                <a:latin typeface="Calibri" pitchFamily="34" charset="0"/>
              </a:rPr>
              <a:t>هللويا</a:t>
            </a:r>
            <a:r>
              <a:rPr lang="ar-EG" sz="8800" b="1" dirty="0" smtClean="0">
                <a:latin typeface="Calibri" pitchFamily="34" charset="0"/>
              </a:rPr>
              <a:t> ليسوع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</TotalTime>
  <Words>128</Words>
  <Application>Microsoft Office PowerPoint</Application>
  <PresentationFormat>عرض على الشاشة (3:4)‏</PresentationFormat>
  <Paragraphs>42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187</cp:revision>
  <dcterms:created xsi:type="dcterms:W3CDTF">2021-12-07T14:30:00Z</dcterms:created>
  <dcterms:modified xsi:type="dcterms:W3CDTF">2022-02-26T10:44:39Z</dcterms:modified>
</cp:coreProperties>
</file>