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7" d="100"/>
          <a:sy n="57" d="100"/>
        </p:scale>
        <p:origin x="32" y="1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17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أرفع قلبك للحنان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483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7200" b="1" dirty="0"/>
              <a:t>1- ارفع قلبك للحنان</a:t>
            </a:r>
          </a:p>
          <a:p>
            <a:pPr algn="ctr">
              <a:spcBef>
                <a:spcPts val="2400"/>
              </a:spcBef>
            </a:pPr>
            <a:r>
              <a:rPr lang="ar-EG" sz="7200" b="1" dirty="0"/>
              <a:t>ثق في إلهك هو يصون</a:t>
            </a:r>
          </a:p>
          <a:p>
            <a:pPr algn="ctr">
              <a:spcBef>
                <a:spcPts val="2400"/>
              </a:spcBef>
            </a:pPr>
            <a:r>
              <a:rPr lang="ar-EG" sz="7200" b="1" dirty="0"/>
              <a:t>ثبت عينك بالإيمان</a:t>
            </a:r>
          </a:p>
          <a:p>
            <a:pPr algn="ctr">
              <a:spcBef>
                <a:spcPts val="2400"/>
              </a:spcBef>
            </a:pPr>
            <a:r>
              <a:rPr lang="ar-EG" sz="7200" b="1" dirty="0"/>
              <a:t>أصل إلهك هو حنون</a:t>
            </a:r>
            <a:endParaRPr lang="en-US" sz="72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دا</a:t>
            </a:r>
            <a:r>
              <a:rPr lang="ar-EG" sz="7200" b="1" dirty="0">
                <a:solidFill>
                  <a:srgbClr val="003300"/>
                </a:solidFill>
              </a:rPr>
              <a:t> يسوع يملا القلب بفرحه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إيده</a:t>
            </a:r>
            <a:r>
              <a:rPr lang="ar-EG" sz="7200" b="1" dirty="0">
                <a:solidFill>
                  <a:srgbClr val="003300"/>
                </a:solidFill>
              </a:rPr>
              <a:t> تداوي همومي </a:t>
            </a:r>
            <a:r>
              <a:rPr lang="ar-EG" sz="7200" b="1" dirty="0" err="1">
                <a:solidFill>
                  <a:srgbClr val="003300"/>
                </a:solidFill>
              </a:rPr>
              <a:t>الجارحه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وعده إنه ليّ معين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هو إله صادق وأمين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483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7200" b="1"/>
              <a:t>2- يقدر يمسك إيدك تاني</a:t>
            </a:r>
          </a:p>
          <a:p>
            <a:pPr algn="ctr">
              <a:spcBef>
                <a:spcPts val="2400"/>
              </a:spcBef>
            </a:pPr>
            <a:r>
              <a:rPr lang="ar-EG" sz="7200" b="1"/>
              <a:t>ويعديك فوق كل حصون</a:t>
            </a:r>
          </a:p>
          <a:p>
            <a:pPr algn="ctr">
              <a:spcBef>
                <a:spcPts val="2400"/>
              </a:spcBef>
            </a:pPr>
            <a:r>
              <a:rPr lang="ar-EG" sz="7200" b="1"/>
              <a:t>يبهج قلبك مهما ان كان</a:t>
            </a:r>
          </a:p>
          <a:p>
            <a:pPr algn="ctr">
              <a:spcBef>
                <a:spcPts val="2400"/>
              </a:spcBef>
            </a:pPr>
            <a:r>
              <a:rPr lang="ar-EG" sz="7200" b="1"/>
              <a:t>فيه آلامات وحروب وشجون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835412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دا</a:t>
            </a:r>
            <a:r>
              <a:rPr lang="ar-EG" sz="7200" b="1" dirty="0">
                <a:solidFill>
                  <a:srgbClr val="003300"/>
                </a:solidFill>
              </a:rPr>
              <a:t> يسوع يملا القلب بفرحه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إيده</a:t>
            </a:r>
            <a:r>
              <a:rPr lang="ar-EG" sz="7200" b="1" dirty="0">
                <a:solidFill>
                  <a:srgbClr val="003300"/>
                </a:solidFill>
              </a:rPr>
              <a:t> تداوي همومي </a:t>
            </a:r>
            <a:r>
              <a:rPr lang="ar-EG" sz="7200" b="1" dirty="0" err="1">
                <a:solidFill>
                  <a:srgbClr val="003300"/>
                </a:solidFill>
              </a:rPr>
              <a:t>الجارحه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وعده إنه ليّ معين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هو إله صادق وأمين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699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00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7000" b="1" dirty="0"/>
              <a:t>3- حتى ان كان إبليس </a:t>
            </a:r>
            <a:r>
              <a:rPr lang="ar-EG" sz="7000" b="1" dirty="0" err="1"/>
              <a:t>بيهيج</a:t>
            </a:r>
            <a:endParaRPr lang="ar-EG" sz="7000" b="1" dirty="0"/>
          </a:p>
          <a:p>
            <a:pPr algn="ctr">
              <a:spcBef>
                <a:spcPts val="2400"/>
              </a:spcBef>
            </a:pPr>
            <a:r>
              <a:rPr lang="ar-EG" sz="7000" b="1" dirty="0"/>
              <a:t>أو إن كان فيه سيوف وسجون</a:t>
            </a:r>
          </a:p>
          <a:p>
            <a:pPr algn="ctr">
              <a:spcBef>
                <a:spcPts val="2400"/>
              </a:spcBef>
            </a:pPr>
            <a:r>
              <a:rPr lang="ar-EG" sz="7000" b="1" dirty="0"/>
              <a:t>لما تعيش في حياتك بيه</a:t>
            </a:r>
          </a:p>
          <a:p>
            <a:pPr algn="ctr">
              <a:spcBef>
                <a:spcPts val="2400"/>
              </a:spcBef>
            </a:pPr>
            <a:r>
              <a:rPr lang="ar-EG" sz="7000" b="1" dirty="0"/>
              <a:t>كل </a:t>
            </a:r>
            <a:r>
              <a:rPr lang="ar-EG" sz="7000" b="1" dirty="0" err="1"/>
              <a:t>الغربه</a:t>
            </a:r>
            <a:r>
              <a:rPr lang="ar-EG" sz="7000" b="1" dirty="0"/>
              <a:t> </a:t>
            </a:r>
            <a:r>
              <a:rPr lang="ar-EG" sz="7000" b="1" dirty="0" err="1"/>
              <a:t>معاه</a:t>
            </a:r>
            <a:r>
              <a:rPr lang="ar-EG" sz="7000" b="1" dirty="0"/>
              <a:t> ها تهون</a:t>
            </a:r>
            <a:endParaRPr lang="en-US" sz="7000" b="1" dirty="0"/>
          </a:p>
        </p:txBody>
      </p:sp>
    </p:spTree>
    <p:extLst>
      <p:ext uri="{BB962C8B-B14F-4D97-AF65-F5344CB8AC3E}">
        <p14:creationId xmlns:p14="http://schemas.microsoft.com/office/powerpoint/2010/main" val="3965284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دا</a:t>
            </a:r>
            <a:r>
              <a:rPr lang="ar-EG" sz="7200" b="1" dirty="0">
                <a:solidFill>
                  <a:srgbClr val="003300"/>
                </a:solidFill>
              </a:rPr>
              <a:t> يسوع يملا القلب بفرحه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إيده</a:t>
            </a:r>
            <a:r>
              <a:rPr lang="ar-EG" sz="7200" b="1" dirty="0">
                <a:solidFill>
                  <a:srgbClr val="003300"/>
                </a:solidFill>
              </a:rPr>
              <a:t> تداوي همومي </a:t>
            </a:r>
            <a:r>
              <a:rPr lang="ar-EG" sz="7200" b="1" dirty="0" err="1">
                <a:solidFill>
                  <a:srgbClr val="003300"/>
                </a:solidFill>
              </a:rPr>
              <a:t>الجارحه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وعده إنه ليّ معين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هو إله صادق وأمين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901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483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7200" b="1"/>
              <a:t>4- خلي حياتك تشهد ليه</a:t>
            </a:r>
          </a:p>
          <a:p>
            <a:pPr algn="ctr">
              <a:spcBef>
                <a:spcPts val="2400"/>
              </a:spcBef>
            </a:pPr>
            <a:r>
              <a:rPr lang="ar-EG" sz="7200" b="1"/>
              <a:t>وسط العالم مهما يكون</a:t>
            </a:r>
          </a:p>
          <a:p>
            <a:pPr algn="ctr">
              <a:spcBef>
                <a:spcPts val="2400"/>
              </a:spcBef>
            </a:pPr>
            <a:r>
              <a:rPr lang="ar-EG" sz="7200" b="1"/>
              <a:t>عيش لإلهك واثبت فيه</a:t>
            </a:r>
          </a:p>
          <a:p>
            <a:pPr algn="ctr">
              <a:spcBef>
                <a:spcPts val="2400"/>
              </a:spcBef>
            </a:pPr>
            <a:r>
              <a:rPr lang="ar-EG" sz="7200" b="1"/>
              <a:t>تقدر تهزم كل ظنون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379455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دا</a:t>
            </a:r>
            <a:r>
              <a:rPr lang="ar-EG" sz="7200" b="1" dirty="0">
                <a:solidFill>
                  <a:srgbClr val="003300"/>
                </a:solidFill>
              </a:rPr>
              <a:t> يسوع يملا القلب بفرحه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إيده</a:t>
            </a:r>
            <a:r>
              <a:rPr lang="ar-EG" sz="7200" b="1" dirty="0">
                <a:solidFill>
                  <a:srgbClr val="003300"/>
                </a:solidFill>
              </a:rPr>
              <a:t> تداوي همومي </a:t>
            </a:r>
            <a:r>
              <a:rPr lang="ar-EG" sz="7200" b="1" dirty="0" err="1">
                <a:solidFill>
                  <a:srgbClr val="003300"/>
                </a:solidFill>
              </a:rPr>
              <a:t>الجارحه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وعده إنه ليّ معين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هو إله صادق وأمين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28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</TotalTime>
  <Words>153</Words>
  <Application>Microsoft Office PowerPoint</Application>
  <PresentationFormat>عرض على الشاشة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187</cp:revision>
  <dcterms:created xsi:type="dcterms:W3CDTF">2021-12-07T14:30:00Z</dcterms:created>
  <dcterms:modified xsi:type="dcterms:W3CDTF">2023-12-05T13:12:33Z</dcterms:modified>
</cp:coreProperties>
</file>