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277" r:id="rId3"/>
    <p:sldId id="347" r:id="rId4"/>
    <p:sldId id="29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50" d="100"/>
          <a:sy n="50" d="100"/>
        </p:scale>
        <p:origin x="232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49282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ترنيـمــة</a:t>
            </a:r>
          </a:p>
          <a:p>
            <a:pPr algn="ctr" rtl="1"/>
            <a:r>
              <a:rPr lang="ar-EG" sz="7200" b="1" dirty="0"/>
              <a:t>أرفع يداي عالياً لله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5279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8800" b="1" dirty="0"/>
              <a:t>أرفع يداي عالياً لله</a:t>
            </a:r>
            <a:br>
              <a:rPr lang="ar-EG" sz="8800" b="1" dirty="0"/>
            </a:br>
            <a:r>
              <a:rPr lang="ar-EG" sz="8800" b="1" dirty="0"/>
              <a:t>الذي له تسبيحي</a:t>
            </a:r>
            <a:br>
              <a:rPr lang="ar-EG" sz="8800" b="1" dirty="0"/>
            </a:br>
            <a:r>
              <a:rPr lang="ar-EG" sz="8800" b="1" dirty="0"/>
              <a:t>أفتح كل قلبي لربي</a:t>
            </a:r>
            <a:br>
              <a:rPr lang="ar-EG" sz="8800" b="1" dirty="0"/>
            </a:br>
            <a:r>
              <a:rPr lang="ar-EG" sz="8800" b="1" dirty="0"/>
              <a:t>الذي له تسبيحي</a:t>
            </a:r>
            <a:br>
              <a:rPr lang="ar-EG" sz="8800" b="1" dirty="0"/>
            </a:br>
            <a:endParaRPr lang="ar-EG" sz="88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66933"/>
            <a:ext cx="9144000" cy="8448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8800" b="1" dirty="0"/>
              <a:t>جمال بدل الرماد</a:t>
            </a:r>
            <a:br>
              <a:rPr lang="ar-EG" sz="8800" b="1" dirty="0"/>
            </a:br>
            <a:r>
              <a:rPr lang="ar-EG" sz="8800" b="1" dirty="0"/>
              <a:t>أفراح بدل النواح</a:t>
            </a:r>
            <a:br>
              <a:rPr lang="ar-EG" sz="8800" b="1" dirty="0"/>
            </a:br>
            <a:r>
              <a:rPr lang="ar-EG" sz="8800" b="1" dirty="0"/>
              <a:t>تسبيح بدل اليأس</a:t>
            </a:r>
            <a:br>
              <a:rPr lang="ar-EG" sz="8800" b="1" dirty="0"/>
            </a:br>
            <a:r>
              <a:rPr lang="ar-EG" sz="8800" b="1" dirty="0"/>
              <a:t>ألبسني ثياب الخلاص</a:t>
            </a:r>
          </a:p>
          <a:p>
            <a:pPr algn="ctr">
              <a:spcBef>
                <a:spcPts val="1800"/>
              </a:spcBef>
            </a:pPr>
            <a:br>
              <a:rPr lang="ar-EG" sz="8800" b="1" dirty="0"/>
            </a:br>
            <a:endParaRPr lang="ar-EG" sz="88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1160</TotalTime>
  <Words>40</Words>
  <Application>Microsoft Office PowerPoint</Application>
  <PresentationFormat>عرض على الشاشة (4:3)</PresentationFormat>
  <Paragraphs>5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189</cp:revision>
  <dcterms:created xsi:type="dcterms:W3CDTF">2021-12-07T14:30:00Z</dcterms:created>
  <dcterms:modified xsi:type="dcterms:W3CDTF">2023-12-05T13:15:16Z</dcterms:modified>
</cp:coreProperties>
</file>