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347" r:id="rId4"/>
    <p:sldId id="392" r:id="rId5"/>
    <p:sldId id="29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50" d="100"/>
          <a:sy n="50" d="100"/>
        </p:scale>
        <p:origin x="232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144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ترنيـمــة</a:t>
            </a:r>
          </a:p>
          <a:p>
            <a:pPr algn="ctr" rtl="1"/>
            <a:r>
              <a:rPr lang="ar-EG" sz="7200" b="1" dirty="0"/>
              <a:t>أرفع يداي ليهوه الرب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28600"/>
            <a:ext cx="9144000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/>
              <a:t>أرفع يداي ليهوه</a:t>
            </a:r>
            <a:r>
              <a:rPr lang="ar-EG" sz="8000" b="1" dirty="0"/>
              <a:t> </a:t>
            </a:r>
            <a:r>
              <a:rPr lang="ar-SA" sz="8000" b="1" dirty="0"/>
              <a:t>الرب   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SA" sz="8000" b="1" dirty="0"/>
              <a:t>لسيدي ملك الأرض</a:t>
            </a:r>
          </a:p>
          <a:p>
            <a:pPr algn="ctr" rtl="1">
              <a:lnSpc>
                <a:spcPct val="150000"/>
              </a:lnSpc>
            </a:pPr>
            <a:r>
              <a:rPr lang="ar-SA" sz="8000" b="1" dirty="0"/>
              <a:t>لأنه يملك في كل القَلب</a:t>
            </a:r>
          </a:p>
          <a:p>
            <a:pPr algn="ctr">
              <a:lnSpc>
                <a:spcPct val="150000"/>
              </a:lnSpc>
            </a:pPr>
            <a:br>
              <a:rPr lang="ar-SA" sz="8000" b="1" dirty="0"/>
            </a:br>
            <a:endParaRPr lang="ar-EG" sz="80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152400" y="427510"/>
            <a:ext cx="9144000" cy="909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 لا أعبد إِله سواه   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في الأرضِ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أو في </a:t>
            </a:r>
            <a:r>
              <a:rPr lang="ar-EG" sz="8000" b="1" dirty="0" err="1"/>
              <a:t>السما</a:t>
            </a:r>
            <a:endParaRPr lang="ar-EG" sz="8000" b="1" dirty="0"/>
          </a:p>
          <a:p>
            <a:pPr algn="ctr">
              <a:lnSpc>
                <a:spcPct val="150000"/>
              </a:lnSpc>
            </a:pPr>
            <a:br>
              <a:rPr lang="ar-EG" sz="8000" b="1" dirty="0"/>
            </a:br>
            <a:endParaRPr lang="ar-EG" sz="80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152400"/>
            <a:ext cx="9144000" cy="985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لأنه معطي الحياة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بروحه كل الغنى 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لشخصك أخضع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كل الحياة</a:t>
            </a:r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1162</TotalTime>
  <Words>40</Words>
  <Application>Microsoft Office PowerPoint</Application>
  <PresentationFormat>عرض على الشاشة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187</cp:revision>
  <dcterms:created xsi:type="dcterms:W3CDTF">2021-12-07T14:30:00Z</dcterms:created>
  <dcterms:modified xsi:type="dcterms:W3CDTF">2023-12-05T13:19:17Z</dcterms:modified>
</cp:coreProperties>
</file>