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296" r:id="rId4"/>
    <p:sldId id="302" r:id="rId5"/>
    <p:sldId id="298" r:id="rId6"/>
    <p:sldId id="303" r:id="rId7"/>
    <p:sldId id="300" r:id="rId8"/>
    <p:sldId id="304" r:id="rId9"/>
    <p:sldId id="29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54" d="100"/>
          <a:sy n="54" d="100"/>
        </p:scale>
        <p:origin x="388" y="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1440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7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ترنيـمــة</a:t>
            </a:r>
          </a:p>
          <a:p>
            <a:pPr algn="ctr" rtl="1">
              <a:defRPr/>
            </a:pPr>
            <a:r>
              <a:rPr lang="ar-EG" sz="7200" b="1" dirty="0"/>
              <a:t>ارفعني الآن نحـــوك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572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ارفعني الآن نحـــوك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بالروح وبلمسة يدك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وبصوتك نادي لقلبي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ولعيني تشاهد مجدك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62945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/>
              <a:t>1-</a:t>
            </a:r>
          </a:p>
          <a:p>
            <a:pPr algn="ctr" rtl="1">
              <a:defRPr/>
            </a:pPr>
            <a:r>
              <a:rPr lang="ar-EG" sz="7200" b="1" dirty="0"/>
              <a:t>اكشـــف عن عيـــني الآن</a:t>
            </a:r>
          </a:p>
          <a:p>
            <a:pPr algn="ctr" rtl="1">
              <a:defRPr/>
            </a:pPr>
            <a:r>
              <a:rPr lang="ar-EG" sz="7200" b="1" dirty="0"/>
              <a:t>وافتـــح عيـــن الإيمـــــان</a:t>
            </a:r>
          </a:p>
          <a:p>
            <a:pPr algn="ctr" rtl="1">
              <a:defRPr/>
            </a:pPr>
            <a:r>
              <a:rPr lang="ar-EG" sz="7200" b="1" dirty="0"/>
              <a:t>لخلاصك أنا مستني أعني </a:t>
            </a:r>
          </a:p>
          <a:p>
            <a:pPr algn="ctr" rtl="1">
              <a:defRPr/>
            </a:pPr>
            <a:r>
              <a:rPr lang="ar-EG" sz="7200" b="1" dirty="0"/>
              <a:t>وحـــرك روحـــي بحبــــك</a:t>
            </a:r>
            <a:endParaRPr lang="en-US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572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ارفعني الآن نحـــوك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بالروح وبلمسة يدك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وبصوتك نادي لقلبي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ولعيني تشاهد مجدك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76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62945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/>
              <a:t>2-</a:t>
            </a:r>
          </a:p>
          <a:p>
            <a:pPr algn="ctr" rtl="1">
              <a:defRPr/>
            </a:pPr>
            <a:r>
              <a:rPr lang="ar-EG" sz="7200" b="1" dirty="0"/>
              <a:t>احـفــظــني مـــــن الزلات</a:t>
            </a:r>
          </a:p>
          <a:p>
            <a:pPr algn="ctr" rtl="1">
              <a:defRPr/>
            </a:pPr>
            <a:r>
              <a:rPr lang="ar-EG" sz="7200" b="1" dirty="0"/>
              <a:t>والعـــالـــم والشــــــهوات</a:t>
            </a:r>
          </a:p>
          <a:p>
            <a:pPr algn="ctr" rtl="1">
              <a:defRPr/>
            </a:pPr>
            <a:r>
              <a:rPr lang="ar-EG" sz="7200" b="1" dirty="0"/>
              <a:t>والشر إن قرّب مني يلاقي</a:t>
            </a:r>
          </a:p>
          <a:p>
            <a:pPr algn="ctr" rtl="1">
              <a:defRPr/>
            </a:pPr>
            <a:r>
              <a:rPr lang="ar-EG" sz="7200" b="1" dirty="0"/>
              <a:t>الحصن لقلبي </a:t>
            </a:r>
            <a:r>
              <a:rPr lang="ar-EG" sz="7200" b="1" dirty="0" err="1"/>
              <a:t>ده</a:t>
            </a:r>
            <a:r>
              <a:rPr lang="ar-EG" sz="7200" b="1" dirty="0"/>
              <a:t> حُبــــــك</a:t>
            </a:r>
            <a:endParaRPr lang="en-US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572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ارفعني الآن نحـــوك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بالروح وبلمسة يدك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وبصوتك نادي لقلبي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ولعيني تشاهد مجدك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276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381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/>
              <a:t>3-</a:t>
            </a:r>
            <a:endParaRPr lang="en-US" sz="7200" b="1" dirty="0"/>
          </a:p>
          <a:p>
            <a:pPr algn="ctr" rtl="1">
              <a:defRPr/>
            </a:pPr>
            <a:r>
              <a:rPr lang="en-US" sz="7200" b="1" dirty="0"/>
              <a:t> </a:t>
            </a:r>
            <a:r>
              <a:rPr lang="ar-EG" sz="7200" b="1" dirty="0"/>
              <a:t>زوّد فيّ الإصــــرار  </a:t>
            </a:r>
            <a:endParaRPr lang="en-US" sz="7200" b="1" dirty="0"/>
          </a:p>
          <a:p>
            <a:pPr algn="ctr" rtl="1">
              <a:defRPr/>
            </a:pPr>
            <a:r>
              <a:rPr lang="ar-EG" sz="7200" b="1" dirty="0"/>
              <a:t>لأكون </a:t>
            </a:r>
            <a:r>
              <a:rPr lang="ar-EG" sz="7200" b="1" dirty="0" err="1"/>
              <a:t>لك</a:t>
            </a:r>
            <a:r>
              <a:rPr lang="ar-EG" sz="7200" b="1" dirty="0"/>
              <a:t> ليل ونهار</a:t>
            </a:r>
            <a:endParaRPr lang="en-US" sz="7200" b="1" dirty="0"/>
          </a:p>
          <a:p>
            <a:pPr algn="ctr" rtl="1">
              <a:defRPr/>
            </a:pPr>
            <a:r>
              <a:rPr lang="ar-EG" sz="7200" b="1" dirty="0"/>
              <a:t>متعبد </a:t>
            </a:r>
            <a:r>
              <a:rPr lang="ar-EG" sz="7200" b="1" dirty="0" err="1"/>
              <a:t>لك</a:t>
            </a:r>
            <a:r>
              <a:rPr lang="ar-EG" sz="7200" b="1" dirty="0"/>
              <a:t> بحياتي وصوتي</a:t>
            </a:r>
          </a:p>
          <a:p>
            <a:pPr algn="ctr" rtl="1">
              <a:defRPr/>
            </a:pPr>
            <a:r>
              <a:rPr lang="ar-EG" sz="7200" b="1" dirty="0"/>
              <a:t>وحبي يجاوب حُبك</a:t>
            </a:r>
            <a:endParaRPr lang="en-US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572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ارفعني الآن نحـــوك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بالروح وبلمسة يدك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وبصوتك نادي لقلبي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ولعيني تشاهد مجدك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800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1166</TotalTime>
  <Words>106</Words>
  <Application>Microsoft Office PowerPoint</Application>
  <PresentationFormat>عرض على الشاشة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187</cp:revision>
  <dcterms:created xsi:type="dcterms:W3CDTF">2021-12-07T14:30:00Z</dcterms:created>
  <dcterms:modified xsi:type="dcterms:W3CDTF">2023-12-06T12:37:56Z</dcterms:modified>
</cp:coreProperties>
</file>