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2" d="100"/>
          <a:sy n="52" d="100"/>
        </p:scale>
        <p:origin x="32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/>
            <a:r>
              <a:rPr lang="ar-EG" sz="7200" b="1" dirty="0"/>
              <a:t>أرنم لاسمك ربي العلي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5-</a:t>
            </a:r>
          </a:p>
          <a:p>
            <a:pPr algn="ctr"/>
            <a:r>
              <a:rPr lang="ar-EG" sz="7200" b="1" dirty="0"/>
              <a:t>لذلك نشدو لك سيدي</a:t>
            </a:r>
          </a:p>
          <a:p>
            <a:pPr algn="ctr"/>
            <a:r>
              <a:rPr lang="ar-EG" sz="7200" b="1" dirty="0"/>
              <a:t>ونبتهج أنت نِعمَ النصيب</a:t>
            </a:r>
          </a:p>
          <a:p>
            <a:pPr algn="ctr"/>
            <a:r>
              <a:rPr lang="ar-EG" sz="7200" b="1" dirty="0"/>
              <a:t>فأنت لنا الراعي والمفتدي</a:t>
            </a:r>
          </a:p>
          <a:p>
            <a:pPr algn="ctr"/>
            <a:r>
              <a:rPr lang="ar-EG" sz="7200" b="1" dirty="0"/>
              <a:t>رجانا العظيمُ يسوع الحبيب</a:t>
            </a:r>
            <a:r>
              <a:rPr lang="en-US" sz="7200" dirty="0"/>
              <a:t> </a:t>
            </a:r>
            <a:endParaRPr lang="ar-EG" sz="7200" dirty="0"/>
          </a:p>
          <a:p>
            <a:pPr algn="ctr"/>
            <a:endParaRPr lang="en-US" sz="7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430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فلا بد تأتي لنا عن قريب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يا يسوع يا حبيبي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فلا بد تأتي لنا عن قريب</a:t>
            </a:r>
            <a:endParaRPr lang="en-US" sz="2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92966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/>
              <a:t>أرنم لاسمك ربي العلي</a:t>
            </a:r>
            <a:r>
              <a:rPr lang="ar-EG" sz="8000" b="1" dirty="0"/>
              <a:t> </a:t>
            </a:r>
          </a:p>
          <a:p>
            <a:pPr algn="ctr"/>
            <a:r>
              <a:rPr lang="ar-EG" sz="7200" b="1" dirty="0"/>
              <a:t>وأهتف من كل قلبي </a:t>
            </a:r>
            <a:r>
              <a:rPr lang="ar-EG" sz="7200" b="1" dirty="0" err="1"/>
              <a:t>لك</a:t>
            </a:r>
            <a:endParaRPr lang="en-US" sz="7200" b="1" dirty="0"/>
          </a:p>
          <a:p>
            <a:pPr algn="ctr"/>
            <a:r>
              <a:rPr lang="ar-EG" sz="7200" b="1" dirty="0"/>
              <a:t>وأفرح من أجل حبك لي</a:t>
            </a:r>
          </a:p>
          <a:p>
            <a:pPr algn="ctr"/>
            <a:r>
              <a:rPr lang="ar-EG" sz="7200" b="1" dirty="0"/>
              <a:t>ومن أجل إحسان أفضالك</a:t>
            </a:r>
          </a:p>
          <a:p>
            <a:pPr algn="ctr"/>
            <a:endParaRPr lang="ar-EG" sz="8000" b="1" dirty="0"/>
          </a:p>
          <a:p>
            <a:pPr algn="ctr"/>
            <a:endParaRPr lang="en-US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>
                <a:solidFill>
                  <a:srgbClr val="003300"/>
                </a:solidFill>
              </a:rPr>
              <a:t>هللويا</a:t>
            </a:r>
          </a:p>
          <a:p>
            <a:pPr algn="ctr"/>
            <a:r>
              <a:rPr lang="ar-EG" sz="8000" b="1">
                <a:solidFill>
                  <a:srgbClr val="003300"/>
                </a:solidFill>
              </a:rPr>
              <a:t>سأفرح ربي بإنعامك</a:t>
            </a:r>
          </a:p>
          <a:p>
            <a:pPr algn="ctr"/>
            <a:r>
              <a:rPr lang="ar-EG" sz="8000" b="1">
                <a:solidFill>
                  <a:srgbClr val="003300"/>
                </a:solidFill>
              </a:rPr>
              <a:t>يا يسوع يا حبيبي</a:t>
            </a:r>
          </a:p>
          <a:p>
            <a:pPr algn="ctr"/>
            <a:r>
              <a:rPr lang="ar-EG" sz="8000" b="1">
                <a:solidFill>
                  <a:srgbClr val="003300"/>
                </a:solidFill>
              </a:rPr>
              <a:t>سأفرح ربي بإنعامك</a:t>
            </a:r>
            <a:endParaRPr lang="en-US" sz="3200" dirty="0">
              <a:solidFill>
                <a:srgbClr val="0033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48806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/>
              <a:t>أقمت لي حقي وأنصفتني</a:t>
            </a:r>
            <a:r>
              <a:rPr lang="en-US" sz="7200" dirty="0"/>
              <a:t> </a:t>
            </a:r>
            <a:endParaRPr lang="ar-EG" sz="7200" dirty="0"/>
          </a:p>
          <a:p>
            <a:pPr algn="ctr"/>
            <a:r>
              <a:rPr lang="ar-EG" sz="7200" b="1" dirty="0"/>
              <a:t>بحق فدائك أنت العلي</a:t>
            </a:r>
            <a:r>
              <a:rPr lang="en-US" sz="7200" dirty="0"/>
              <a:t> </a:t>
            </a:r>
            <a:endParaRPr lang="ar-EG" sz="7200" dirty="0"/>
          </a:p>
          <a:p>
            <a:pPr algn="ctr"/>
            <a:r>
              <a:rPr lang="ar-EG" sz="7200" b="1" dirty="0"/>
              <a:t>محوت لي ضيقي وأبهجتني</a:t>
            </a:r>
            <a:r>
              <a:rPr lang="en-US" sz="7200" dirty="0"/>
              <a:t> </a:t>
            </a:r>
            <a:endParaRPr lang="ar-EG" sz="7200" dirty="0"/>
          </a:p>
          <a:p>
            <a:pPr algn="ctr"/>
            <a:r>
              <a:rPr lang="ar-EG" sz="7200" b="1" dirty="0"/>
              <a:t>ومن ظالمي صرت تحكُم لي</a:t>
            </a:r>
            <a:r>
              <a:rPr lang="en-US" sz="7200" dirty="0"/>
              <a:t> </a:t>
            </a:r>
            <a:endParaRPr lang="ar-EG" sz="7200" dirty="0"/>
          </a:p>
          <a:p>
            <a:pPr algn="ctr"/>
            <a:endParaRPr lang="en-US" sz="7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هللويا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أغني بإحسانك المذهل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يا يسوع يا حبيبي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أغني بإحسانك المذهل</a:t>
            </a:r>
            <a:endParaRPr lang="en-US" sz="3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7200" b="1" dirty="0"/>
              <a:t>وقدام وجهِك باد العِدى</a:t>
            </a:r>
          </a:p>
          <a:p>
            <a:pPr algn="ctr"/>
            <a:r>
              <a:rPr lang="ar-EG" sz="7200" b="1" dirty="0"/>
              <a:t>كعصفٍ وقد بددته الرياح</a:t>
            </a:r>
          </a:p>
          <a:p>
            <a:pPr algn="ctr"/>
            <a:r>
              <a:rPr lang="ar-EG" sz="7200" b="1" dirty="0"/>
              <a:t>فأنت العظيم ورب الفدا</a:t>
            </a:r>
          </a:p>
          <a:p>
            <a:pPr algn="ctr"/>
            <a:r>
              <a:rPr lang="ar-EG" sz="7200" b="1" dirty="0"/>
              <a:t>وتسحق من لذويك استباح</a:t>
            </a:r>
            <a:endParaRPr lang="en-US" sz="7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20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81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لذا القلب فيك إلهي استراح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يا يسوع يا حبيبي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لذا القلب فيك إلهي استراح</a:t>
            </a:r>
            <a:endParaRPr lang="en-US" sz="2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</a:t>
            </a:r>
          </a:p>
          <a:p>
            <a:pPr algn="ctr"/>
            <a:r>
              <a:rPr lang="ar-EG" sz="7200" b="1" dirty="0"/>
              <a:t>وطوبى لمن يعرفون اسمك</a:t>
            </a:r>
          </a:p>
          <a:p>
            <a:pPr algn="ctr"/>
            <a:r>
              <a:rPr lang="ar-EG" sz="7200" b="1" dirty="0"/>
              <a:t>لأنك لا تترك المؤمنين</a:t>
            </a:r>
          </a:p>
          <a:p>
            <a:pPr algn="ctr"/>
            <a:r>
              <a:rPr lang="ar-EG" sz="7200" b="1" dirty="0"/>
              <a:t>خرافُك يا رب في حضنك</a:t>
            </a:r>
          </a:p>
          <a:p>
            <a:pPr algn="ctr"/>
            <a:r>
              <a:rPr lang="ar-EG" sz="7200" b="1" dirty="0"/>
              <a:t>وتحفظهم من أذى الظالمين</a:t>
            </a: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هللويا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وتسمع طلباتهم كل حين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يا يسوع يا حبيبي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وتسمع طلباتهم كل حين</a:t>
            </a:r>
            <a:endParaRPr lang="en-US" sz="3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1171</TotalTime>
  <Words>161</Words>
  <Application>Microsoft Office PowerPoint</Application>
  <PresentationFormat>عرض على الشاشة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187</cp:revision>
  <dcterms:created xsi:type="dcterms:W3CDTF">2021-12-07T14:30:00Z</dcterms:created>
  <dcterms:modified xsi:type="dcterms:W3CDTF">2023-12-06T12:58:00Z</dcterms:modified>
</cp:coreProperties>
</file>